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0" r:id="rId2"/>
    <p:sldMasterId id="2147483723" r:id="rId3"/>
    <p:sldMasterId id="2147483737" r:id="rId4"/>
    <p:sldMasterId id="2147483755" r:id="rId5"/>
  </p:sldMasterIdLst>
  <p:notesMasterIdLst>
    <p:notesMasterId r:id="rId26"/>
  </p:notesMasterIdLst>
  <p:handoutMasterIdLst>
    <p:handoutMasterId r:id="rId27"/>
  </p:handoutMasterIdLst>
  <p:sldIdLst>
    <p:sldId id="327" r:id="rId6"/>
    <p:sldId id="347" r:id="rId7"/>
    <p:sldId id="450" r:id="rId8"/>
    <p:sldId id="465" r:id="rId9"/>
    <p:sldId id="463" r:id="rId10"/>
    <p:sldId id="462" r:id="rId11"/>
    <p:sldId id="460" r:id="rId12"/>
    <p:sldId id="464" r:id="rId13"/>
    <p:sldId id="466" r:id="rId14"/>
    <p:sldId id="467" r:id="rId15"/>
    <p:sldId id="468" r:id="rId16"/>
    <p:sldId id="461" r:id="rId17"/>
    <p:sldId id="428" r:id="rId18"/>
    <p:sldId id="469" r:id="rId19"/>
    <p:sldId id="472" r:id="rId20"/>
    <p:sldId id="471" r:id="rId21"/>
    <p:sldId id="444" r:id="rId22"/>
    <p:sldId id="473" r:id="rId23"/>
    <p:sldId id="474" r:id="rId24"/>
    <p:sldId id="47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DC8C103E-C66F-4FB8-9D48-F3B4FC7B5CCA}">
          <p14:sldIdLst>
            <p14:sldId id="327"/>
            <p14:sldId id="347"/>
            <p14:sldId id="450"/>
            <p14:sldId id="465"/>
            <p14:sldId id="463"/>
            <p14:sldId id="462"/>
            <p14:sldId id="460"/>
            <p14:sldId id="464"/>
            <p14:sldId id="466"/>
            <p14:sldId id="467"/>
            <p14:sldId id="468"/>
            <p14:sldId id="461"/>
            <p14:sldId id="428"/>
            <p14:sldId id="469"/>
            <p14:sldId id="472"/>
            <p14:sldId id="471"/>
          </p14:sldIdLst>
        </p14:section>
        <p14:section name="Abschnitt ohne Titel" id="{4177830F-7565-4CA0-92DC-39A3A5E87C7A}">
          <p14:sldIdLst>
            <p14:sldId id="444"/>
            <p14:sldId id="473"/>
            <p14:sldId id="474"/>
            <p14:sldId id="4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83571" autoAdjust="0"/>
  </p:normalViewPr>
  <p:slideViewPr>
    <p:cSldViewPr snapToGrid="0" showGuides="1">
      <p:cViewPr varScale="1">
        <p:scale>
          <a:sx n="110" d="100"/>
          <a:sy n="110" d="100"/>
        </p:scale>
        <p:origin x="165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92"/>
    </p:cViewPr>
  </p:sorterViewPr>
  <p:notesViewPr>
    <p:cSldViewPr snapToGrid="0" showGuides="1">
      <p:cViewPr varScale="1">
        <p:scale>
          <a:sx n="121" d="100"/>
          <a:sy n="121" d="100"/>
        </p:scale>
        <p:origin x="493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7A9C5-EC88-4405-B7CA-4F168B1CE0F2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EE9A17FB-0F55-46BD-85D7-413A5DE67E06}">
      <dgm:prSet phldrT="[Text]"/>
      <dgm:spPr/>
      <dgm:t>
        <a:bodyPr/>
        <a:lstStyle/>
        <a:p>
          <a:r>
            <a:rPr lang="de-DE" dirty="0" smtClean="0"/>
            <a:t>vorhandene Aufgaben</a:t>
          </a:r>
          <a:endParaRPr lang="de-DE" dirty="0"/>
        </a:p>
      </dgm:t>
    </dgm:pt>
    <dgm:pt modelId="{FB08A9F9-9F1F-4712-8E5F-E6623160E106}" type="parTrans" cxnId="{B3A29AB6-3EF7-4F72-A698-C55519F5C327}">
      <dgm:prSet/>
      <dgm:spPr/>
      <dgm:t>
        <a:bodyPr/>
        <a:lstStyle/>
        <a:p>
          <a:endParaRPr lang="de-DE"/>
        </a:p>
      </dgm:t>
    </dgm:pt>
    <dgm:pt modelId="{632B1453-B40F-4009-A9EC-D01070956038}" type="sibTrans" cxnId="{B3A29AB6-3EF7-4F72-A698-C55519F5C327}">
      <dgm:prSet/>
      <dgm:spPr/>
      <dgm:t>
        <a:bodyPr/>
        <a:lstStyle/>
        <a:p>
          <a:endParaRPr lang="de-DE"/>
        </a:p>
      </dgm:t>
    </dgm:pt>
    <dgm:pt modelId="{E86C55BD-D4D3-4381-A56D-2DF402C72BB7}">
      <dgm:prSet phldrT="[Text]"/>
      <dgm:spPr/>
      <dgm:t>
        <a:bodyPr/>
        <a:lstStyle/>
        <a:p>
          <a:r>
            <a:rPr lang="de-DE" dirty="0" smtClean="0"/>
            <a:t>anfallende Arbeitsmengen</a:t>
          </a:r>
          <a:endParaRPr lang="de-DE" dirty="0"/>
        </a:p>
      </dgm:t>
    </dgm:pt>
    <dgm:pt modelId="{FE339381-E981-4E2E-90D1-C08A6174E54C}" type="parTrans" cxnId="{4A864435-D764-4868-B67D-D7AF3BB75F46}">
      <dgm:prSet/>
      <dgm:spPr/>
      <dgm:t>
        <a:bodyPr/>
        <a:lstStyle/>
        <a:p>
          <a:endParaRPr lang="de-DE"/>
        </a:p>
      </dgm:t>
    </dgm:pt>
    <dgm:pt modelId="{B76A4BE6-5F1A-4C61-9FAA-AACFBE7F74E6}" type="sibTrans" cxnId="{4A864435-D764-4868-B67D-D7AF3BB75F46}">
      <dgm:prSet/>
      <dgm:spPr/>
      <dgm:t>
        <a:bodyPr/>
        <a:lstStyle/>
        <a:p>
          <a:endParaRPr lang="de-DE"/>
        </a:p>
      </dgm:t>
    </dgm:pt>
    <dgm:pt modelId="{281EE011-433B-412D-9F18-9256F9A695B2}">
      <dgm:prSet phldrT="[Text]"/>
      <dgm:spPr/>
      <dgm:t>
        <a:bodyPr/>
        <a:lstStyle/>
        <a:p>
          <a:r>
            <a:rPr lang="de-DE" dirty="0" smtClean="0"/>
            <a:t>durchschnittlich benötigte Bearbeitungszeit</a:t>
          </a:r>
          <a:endParaRPr lang="de-DE" dirty="0"/>
        </a:p>
      </dgm:t>
    </dgm:pt>
    <dgm:pt modelId="{CC4A4A92-5344-47F8-9ABF-CDDA95DADAB2}" type="parTrans" cxnId="{1FED969D-8B10-4064-A538-C90FD1CDF008}">
      <dgm:prSet/>
      <dgm:spPr/>
      <dgm:t>
        <a:bodyPr/>
        <a:lstStyle/>
        <a:p>
          <a:endParaRPr lang="de-DE"/>
        </a:p>
      </dgm:t>
    </dgm:pt>
    <dgm:pt modelId="{FBC956C2-2A83-4ADE-A03B-E5D2BDF0A935}" type="sibTrans" cxnId="{1FED969D-8B10-4064-A538-C90FD1CDF008}">
      <dgm:prSet/>
      <dgm:spPr/>
      <dgm:t>
        <a:bodyPr/>
        <a:lstStyle/>
        <a:p>
          <a:endParaRPr lang="de-DE"/>
        </a:p>
      </dgm:t>
    </dgm:pt>
    <dgm:pt modelId="{05BD4138-50CE-4FD4-B83D-29319D2938CF}">
      <dgm:prSet phldrT="[Text]"/>
      <dgm:spPr/>
      <dgm:t>
        <a:bodyPr/>
        <a:lstStyle/>
        <a:p>
          <a:r>
            <a:rPr lang="de-DE" dirty="0" smtClean="0"/>
            <a:t>Verteilzeiten</a:t>
          </a:r>
          <a:endParaRPr lang="de-DE" dirty="0"/>
        </a:p>
      </dgm:t>
    </dgm:pt>
    <dgm:pt modelId="{6C5F1F08-99E6-41F4-A7D0-B16324B8E573}" type="parTrans" cxnId="{48F8C720-AE90-4B9A-89DB-8B6E6B071A1F}">
      <dgm:prSet/>
      <dgm:spPr/>
      <dgm:t>
        <a:bodyPr/>
        <a:lstStyle/>
        <a:p>
          <a:endParaRPr lang="de-DE"/>
        </a:p>
      </dgm:t>
    </dgm:pt>
    <dgm:pt modelId="{456DDE84-13A3-4DCB-88E1-87A2CFD656C3}" type="sibTrans" cxnId="{48F8C720-AE90-4B9A-89DB-8B6E6B071A1F}">
      <dgm:prSet/>
      <dgm:spPr/>
      <dgm:t>
        <a:bodyPr/>
        <a:lstStyle/>
        <a:p>
          <a:endParaRPr lang="de-DE"/>
        </a:p>
      </dgm:t>
    </dgm:pt>
    <dgm:pt modelId="{BCFBCAA4-46BC-4817-8E97-55D1F1C757E1}">
      <dgm:prSet phldrT="[Text]"/>
      <dgm:spPr/>
      <dgm:t>
        <a:bodyPr/>
        <a:lstStyle/>
        <a:p>
          <a:r>
            <a:rPr lang="de-DE" dirty="0" smtClean="0"/>
            <a:t>Jahresarbeitszeit</a:t>
          </a:r>
          <a:endParaRPr lang="de-DE" dirty="0"/>
        </a:p>
      </dgm:t>
    </dgm:pt>
    <dgm:pt modelId="{20F85684-C4FA-4CA2-9017-C7FE885676C9}" type="parTrans" cxnId="{D80F47EA-0A12-4205-8C18-A7FF5AE36AAD}">
      <dgm:prSet/>
      <dgm:spPr/>
      <dgm:t>
        <a:bodyPr/>
        <a:lstStyle/>
        <a:p>
          <a:endParaRPr lang="de-DE"/>
        </a:p>
      </dgm:t>
    </dgm:pt>
    <dgm:pt modelId="{1079F1FC-2AF2-44C8-819C-4930FDA1A4D9}" type="sibTrans" cxnId="{D80F47EA-0A12-4205-8C18-A7FF5AE36AAD}">
      <dgm:prSet/>
      <dgm:spPr/>
      <dgm:t>
        <a:bodyPr/>
        <a:lstStyle/>
        <a:p>
          <a:endParaRPr lang="de-DE"/>
        </a:p>
      </dgm:t>
    </dgm:pt>
    <dgm:pt modelId="{F44C5906-F83B-4FAA-9829-37E82880DF80}" type="pres">
      <dgm:prSet presAssocID="{A547A9C5-EC88-4405-B7CA-4F168B1CE0F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3AA66AA-054D-48A1-89CC-1EC614C5F05E}" type="pres">
      <dgm:prSet presAssocID="{EE9A17FB-0F55-46BD-85D7-413A5DE67E06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A9ACFD6-24B6-4D4C-BBAE-0E29C10FF10F}" type="pres">
      <dgm:prSet presAssocID="{632B1453-B40F-4009-A9EC-D01070956038}" presName="space" presStyleCnt="0"/>
      <dgm:spPr/>
    </dgm:pt>
    <dgm:pt modelId="{AFCCD49F-5FA5-487C-815A-C124D8DE9D98}" type="pres">
      <dgm:prSet presAssocID="{E86C55BD-D4D3-4381-A56D-2DF402C72BB7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0422CEE-36E6-4D0C-AFD1-028AE91BD506}" type="pres">
      <dgm:prSet presAssocID="{B76A4BE6-5F1A-4C61-9FAA-AACFBE7F74E6}" presName="space" presStyleCnt="0"/>
      <dgm:spPr/>
    </dgm:pt>
    <dgm:pt modelId="{F8F6EF5B-3BDE-4434-9E01-4D134067FC9E}" type="pres">
      <dgm:prSet presAssocID="{281EE011-433B-412D-9F18-9256F9A695B2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6DC457D-CC5A-4BF1-B847-065C6A3D7DC6}" type="pres">
      <dgm:prSet presAssocID="{FBC956C2-2A83-4ADE-A03B-E5D2BDF0A935}" presName="space" presStyleCnt="0"/>
      <dgm:spPr/>
    </dgm:pt>
    <dgm:pt modelId="{02761900-335E-4944-940C-3FF4090B4532}" type="pres">
      <dgm:prSet presAssocID="{05BD4138-50CE-4FD4-B83D-29319D2938CF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7A7BCAE-3470-4C5B-9123-1FA62C71E3DC}" type="pres">
      <dgm:prSet presAssocID="{456DDE84-13A3-4DCB-88E1-87A2CFD656C3}" presName="space" presStyleCnt="0"/>
      <dgm:spPr/>
    </dgm:pt>
    <dgm:pt modelId="{58B3677C-B6A1-4B8C-96BB-5690555FBC71}" type="pres">
      <dgm:prSet presAssocID="{BCFBCAA4-46BC-4817-8E97-55D1F1C757E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5792611-0A9B-4815-B79F-DAF9FCF7CFA2}" type="presOf" srcId="{A547A9C5-EC88-4405-B7CA-4F168B1CE0F2}" destId="{F44C5906-F83B-4FAA-9829-37E82880DF80}" srcOrd="0" destOrd="0" presId="urn:microsoft.com/office/officeart/2005/8/layout/venn3"/>
    <dgm:cxn modelId="{48F8C720-AE90-4B9A-89DB-8B6E6B071A1F}" srcId="{A547A9C5-EC88-4405-B7CA-4F168B1CE0F2}" destId="{05BD4138-50CE-4FD4-B83D-29319D2938CF}" srcOrd="3" destOrd="0" parTransId="{6C5F1F08-99E6-41F4-A7D0-B16324B8E573}" sibTransId="{456DDE84-13A3-4DCB-88E1-87A2CFD656C3}"/>
    <dgm:cxn modelId="{1FED969D-8B10-4064-A538-C90FD1CDF008}" srcId="{A547A9C5-EC88-4405-B7CA-4F168B1CE0F2}" destId="{281EE011-433B-412D-9F18-9256F9A695B2}" srcOrd="2" destOrd="0" parTransId="{CC4A4A92-5344-47F8-9ABF-CDDA95DADAB2}" sibTransId="{FBC956C2-2A83-4ADE-A03B-E5D2BDF0A935}"/>
    <dgm:cxn modelId="{4E7EE563-9738-4907-AB11-B7D109787D6D}" type="presOf" srcId="{05BD4138-50CE-4FD4-B83D-29319D2938CF}" destId="{02761900-335E-4944-940C-3FF4090B4532}" srcOrd="0" destOrd="0" presId="urn:microsoft.com/office/officeart/2005/8/layout/venn3"/>
    <dgm:cxn modelId="{DA39A3CA-69D0-4CD7-9553-F845670CDD38}" type="presOf" srcId="{BCFBCAA4-46BC-4817-8E97-55D1F1C757E1}" destId="{58B3677C-B6A1-4B8C-96BB-5690555FBC71}" srcOrd="0" destOrd="0" presId="urn:microsoft.com/office/officeart/2005/8/layout/venn3"/>
    <dgm:cxn modelId="{5880EDD1-768C-4A3F-83ED-0615D17149C7}" type="presOf" srcId="{281EE011-433B-412D-9F18-9256F9A695B2}" destId="{F8F6EF5B-3BDE-4434-9E01-4D134067FC9E}" srcOrd="0" destOrd="0" presId="urn:microsoft.com/office/officeart/2005/8/layout/venn3"/>
    <dgm:cxn modelId="{6F00EE3C-76DC-4EEE-B666-5D94175A8614}" type="presOf" srcId="{EE9A17FB-0F55-46BD-85D7-413A5DE67E06}" destId="{13AA66AA-054D-48A1-89CC-1EC614C5F05E}" srcOrd="0" destOrd="0" presId="urn:microsoft.com/office/officeart/2005/8/layout/venn3"/>
    <dgm:cxn modelId="{4A864435-D764-4868-B67D-D7AF3BB75F46}" srcId="{A547A9C5-EC88-4405-B7CA-4F168B1CE0F2}" destId="{E86C55BD-D4D3-4381-A56D-2DF402C72BB7}" srcOrd="1" destOrd="0" parTransId="{FE339381-E981-4E2E-90D1-C08A6174E54C}" sibTransId="{B76A4BE6-5F1A-4C61-9FAA-AACFBE7F74E6}"/>
    <dgm:cxn modelId="{D80F47EA-0A12-4205-8C18-A7FF5AE36AAD}" srcId="{A547A9C5-EC88-4405-B7CA-4F168B1CE0F2}" destId="{BCFBCAA4-46BC-4817-8E97-55D1F1C757E1}" srcOrd="4" destOrd="0" parTransId="{20F85684-C4FA-4CA2-9017-C7FE885676C9}" sibTransId="{1079F1FC-2AF2-44C8-819C-4930FDA1A4D9}"/>
    <dgm:cxn modelId="{B3A29AB6-3EF7-4F72-A698-C55519F5C327}" srcId="{A547A9C5-EC88-4405-B7CA-4F168B1CE0F2}" destId="{EE9A17FB-0F55-46BD-85D7-413A5DE67E06}" srcOrd="0" destOrd="0" parTransId="{FB08A9F9-9F1F-4712-8E5F-E6623160E106}" sibTransId="{632B1453-B40F-4009-A9EC-D01070956038}"/>
    <dgm:cxn modelId="{B313587C-DEAF-4968-8B88-DDE3DAA6704F}" type="presOf" srcId="{E86C55BD-D4D3-4381-A56D-2DF402C72BB7}" destId="{AFCCD49F-5FA5-487C-815A-C124D8DE9D98}" srcOrd="0" destOrd="0" presId="urn:microsoft.com/office/officeart/2005/8/layout/venn3"/>
    <dgm:cxn modelId="{7C34F7E5-0A29-4E78-B4F2-201F1A442377}" type="presParOf" srcId="{F44C5906-F83B-4FAA-9829-37E82880DF80}" destId="{13AA66AA-054D-48A1-89CC-1EC614C5F05E}" srcOrd="0" destOrd="0" presId="urn:microsoft.com/office/officeart/2005/8/layout/venn3"/>
    <dgm:cxn modelId="{80B89274-8743-44A6-A08E-DDD03F3ABDB4}" type="presParOf" srcId="{F44C5906-F83B-4FAA-9829-37E82880DF80}" destId="{CA9ACFD6-24B6-4D4C-BBAE-0E29C10FF10F}" srcOrd="1" destOrd="0" presId="urn:microsoft.com/office/officeart/2005/8/layout/venn3"/>
    <dgm:cxn modelId="{0F6A1E66-5A3A-4EA3-BC79-2ABEA2A8568A}" type="presParOf" srcId="{F44C5906-F83B-4FAA-9829-37E82880DF80}" destId="{AFCCD49F-5FA5-487C-815A-C124D8DE9D98}" srcOrd="2" destOrd="0" presId="urn:microsoft.com/office/officeart/2005/8/layout/venn3"/>
    <dgm:cxn modelId="{A04DFEAC-AB70-4781-8EDD-A2A960D19F5E}" type="presParOf" srcId="{F44C5906-F83B-4FAA-9829-37E82880DF80}" destId="{10422CEE-36E6-4D0C-AFD1-028AE91BD506}" srcOrd="3" destOrd="0" presId="urn:microsoft.com/office/officeart/2005/8/layout/venn3"/>
    <dgm:cxn modelId="{4044AEFF-D99B-41B6-8D2C-1FADBE54E188}" type="presParOf" srcId="{F44C5906-F83B-4FAA-9829-37E82880DF80}" destId="{F8F6EF5B-3BDE-4434-9E01-4D134067FC9E}" srcOrd="4" destOrd="0" presId="urn:microsoft.com/office/officeart/2005/8/layout/venn3"/>
    <dgm:cxn modelId="{F6495748-2C3D-4387-9C17-28368EB8DBA9}" type="presParOf" srcId="{F44C5906-F83B-4FAA-9829-37E82880DF80}" destId="{F6DC457D-CC5A-4BF1-B847-065C6A3D7DC6}" srcOrd="5" destOrd="0" presId="urn:microsoft.com/office/officeart/2005/8/layout/venn3"/>
    <dgm:cxn modelId="{0027AB91-073F-4FB5-A9AE-965810872C16}" type="presParOf" srcId="{F44C5906-F83B-4FAA-9829-37E82880DF80}" destId="{02761900-335E-4944-940C-3FF4090B4532}" srcOrd="6" destOrd="0" presId="urn:microsoft.com/office/officeart/2005/8/layout/venn3"/>
    <dgm:cxn modelId="{FF320630-5C4E-407D-B4B3-EEBDAE37EA8A}" type="presParOf" srcId="{F44C5906-F83B-4FAA-9829-37E82880DF80}" destId="{E7A7BCAE-3470-4C5B-9123-1FA62C71E3DC}" srcOrd="7" destOrd="0" presId="urn:microsoft.com/office/officeart/2005/8/layout/venn3"/>
    <dgm:cxn modelId="{F103311C-DEC5-48CE-875C-78A38E481B4F}" type="presParOf" srcId="{F44C5906-F83B-4FAA-9829-37E82880DF80}" destId="{58B3677C-B6A1-4B8C-96BB-5690555FBC71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A66AA-054D-48A1-89CC-1EC614C5F05E}">
      <dsp:nvSpPr>
        <dsp:cNvPr id="0" name=""/>
        <dsp:cNvSpPr/>
      </dsp:nvSpPr>
      <dsp:spPr>
        <a:xfrm>
          <a:off x="1099" y="360518"/>
          <a:ext cx="2143150" cy="214315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7945" tIns="17780" rIns="11794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vorhandene Aufgaben</a:t>
          </a:r>
          <a:endParaRPr lang="de-DE" sz="1400" kern="1200" dirty="0"/>
        </a:p>
      </dsp:txBody>
      <dsp:txXfrm>
        <a:off x="314956" y="674375"/>
        <a:ext cx="1515436" cy="1515436"/>
      </dsp:txXfrm>
    </dsp:sp>
    <dsp:sp modelId="{AFCCD49F-5FA5-487C-815A-C124D8DE9D98}">
      <dsp:nvSpPr>
        <dsp:cNvPr id="0" name=""/>
        <dsp:cNvSpPr/>
      </dsp:nvSpPr>
      <dsp:spPr>
        <a:xfrm>
          <a:off x="1715619" y="360518"/>
          <a:ext cx="2143150" cy="2143150"/>
        </a:xfrm>
        <a:prstGeom prst="ellipse">
          <a:avLst/>
        </a:prstGeom>
        <a:solidFill>
          <a:schemeClr val="accent2">
            <a:alpha val="50000"/>
            <a:hueOff val="-2608377"/>
            <a:satOff val="0"/>
            <a:lumOff val="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7945" tIns="17780" rIns="11794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anfallende Arbeitsmengen</a:t>
          </a:r>
          <a:endParaRPr lang="de-DE" sz="1400" kern="1200" dirty="0"/>
        </a:p>
      </dsp:txBody>
      <dsp:txXfrm>
        <a:off x="2029476" y="674375"/>
        <a:ext cx="1515436" cy="1515436"/>
      </dsp:txXfrm>
    </dsp:sp>
    <dsp:sp modelId="{F8F6EF5B-3BDE-4434-9E01-4D134067FC9E}">
      <dsp:nvSpPr>
        <dsp:cNvPr id="0" name=""/>
        <dsp:cNvSpPr/>
      </dsp:nvSpPr>
      <dsp:spPr>
        <a:xfrm>
          <a:off x="3430139" y="360518"/>
          <a:ext cx="2143150" cy="2143150"/>
        </a:xfrm>
        <a:prstGeom prst="ellipse">
          <a:avLst/>
        </a:prstGeom>
        <a:solidFill>
          <a:schemeClr val="accent2">
            <a:alpha val="50000"/>
            <a:hueOff val="-5216754"/>
            <a:satOff val="0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7945" tIns="17780" rIns="11794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durchschnittlich benötigte Bearbeitungszeit</a:t>
          </a:r>
          <a:endParaRPr lang="de-DE" sz="1400" kern="1200" dirty="0"/>
        </a:p>
      </dsp:txBody>
      <dsp:txXfrm>
        <a:off x="3743996" y="674375"/>
        <a:ext cx="1515436" cy="1515436"/>
      </dsp:txXfrm>
    </dsp:sp>
    <dsp:sp modelId="{02761900-335E-4944-940C-3FF4090B4532}">
      <dsp:nvSpPr>
        <dsp:cNvPr id="0" name=""/>
        <dsp:cNvSpPr/>
      </dsp:nvSpPr>
      <dsp:spPr>
        <a:xfrm>
          <a:off x="5144660" y="360518"/>
          <a:ext cx="2143150" cy="2143150"/>
        </a:xfrm>
        <a:prstGeom prst="ellipse">
          <a:avLst/>
        </a:prstGeom>
        <a:solidFill>
          <a:schemeClr val="accent2">
            <a:alpha val="50000"/>
            <a:hueOff val="-7825131"/>
            <a:satOff val="0"/>
            <a:lumOff val="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7945" tIns="17780" rIns="11794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Verteilzeiten</a:t>
          </a:r>
          <a:endParaRPr lang="de-DE" sz="1400" kern="1200" dirty="0"/>
        </a:p>
      </dsp:txBody>
      <dsp:txXfrm>
        <a:off x="5458517" y="674375"/>
        <a:ext cx="1515436" cy="1515436"/>
      </dsp:txXfrm>
    </dsp:sp>
    <dsp:sp modelId="{58B3677C-B6A1-4B8C-96BB-5690555FBC71}">
      <dsp:nvSpPr>
        <dsp:cNvPr id="0" name=""/>
        <dsp:cNvSpPr/>
      </dsp:nvSpPr>
      <dsp:spPr>
        <a:xfrm>
          <a:off x="6859180" y="360518"/>
          <a:ext cx="2143150" cy="2143150"/>
        </a:xfrm>
        <a:prstGeom prst="ellipse">
          <a:avLst/>
        </a:prstGeom>
        <a:solidFill>
          <a:schemeClr val="accent2">
            <a:alpha val="50000"/>
            <a:hueOff val="-10433508"/>
            <a:satOff val="0"/>
            <a:lumOff val="1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7945" tIns="17780" rIns="11794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Jahresarbeitszeit</a:t>
          </a:r>
          <a:endParaRPr lang="de-DE" sz="1400" kern="1200" dirty="0"/>
        </a:p>
      </dsp:txBody>
      <dsp:txXfrm>
        <a:off x="7173037" y="674375"/>
        <a:ext cx="1515436" cy="15154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22EA888-9F92-42AB-9415-B6E3F5F4ED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F5DB41-0BEC-4010-9CA0-8AED454E9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77BFB-2A27-47F3-B947-A09D1C091104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1E2BD12-486A-4D97-9ADA-A8A4446BA9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3648E2-7AAA-4401-9098-0A2A99A558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0FE97-C1AE-456C-9C01-3EF6807CACE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373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077A6-9587-43D6-B330-8677C46BE97D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634D6-B28C-46F5-B708-C33B899E40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0765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Alle mit der gleichen JNAZ von 1504 berechnet</a:t>
            </a:r>
          </a:p>
          <a:p>
            <a:r>
              <a:rPr lang="de-DE" baseline="0" dirty="0" smtClean="0"/>
              <a:t>Bis heute aber nicht alle Stellen: Keine Besetzungsperspektive </a:t>
            </a:r>
          </a:p>
          <a:p>
            <a:endParaRPr lang="de-DE" baseline="0" dirty="0" smtClean="0"/>
          </a:p>
          <a:p>
            <a:r>
              <a:rPr lang="de-DE" baseline="0" dirty="0" smtClean="0"/>
              <a:t>Heute sind alle AG bewertet (viele Masterbewertungen)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895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036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238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494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034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34D6-B28C-46F5-B708-C33B899E4040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570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Weiß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629999"/>
            <a:ext cx="7920000" cy="55980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32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156" y="5400493"/>
            <a:ext cx="5023261" cy="633412"/>
          </a:xfrm>
        </p:spPr>
        <p:txBody>
          <a:bodyPr anchor="b"/>
          <a:lstStyle>
            <a:lvl1pPr marL="0" indent="0" algn="l">
              <a:lnSpc>
                <a:spcPct val="105000"/>
              </a:lnSpc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0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3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8464A-6750-458A-B4FF-D85A30AA23B2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F0F5103F-E3A3-4D5B-A739-18DD3F45D9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13350" y="2063750"/>
            <a:ext cx="3282950" cy="3435349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018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ob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473261"/>
            <a:ext cx="7848600" cy="8106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6C0E-732A-4646-BD85-36955DA35191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700" y="4542155"/>
            <a:ext cx="7848600" cy="1371283"/>
          </a:xfrm>
        </p:spPr>
        <p:txBody>
          <a:bodyPr numCol="2" spcCol="28800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1" cy="3114675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64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5">
            <a:extLst>
              <a:ext uri="{FF2B5EF4-FFF2-40B4-BE49-F238E27FC236}">
                <a16:creationId xmlns:a16="http://schemas.microsoft.com/office/drawing/2014/main" id="{318A8D83-0383-4B4C-98D9-B768F2BD59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5999" y="2084399"/>
            <a:ext cx="7686000" cy="41436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1080000" bIns="450000" anchor="t"/>
          <a:lstStyle>
            <a:lvl1pPr algn="l">
              <a:defRPr sz="400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4460" y="5032680"/>
            <a:ext cx="4929150" cy="469016"/>
          </a:xfrm>
        </p:spPr>
        <p:txBody>
          <a:bodyPr anchor="b"/>
          <a:lstStyle>
            <a:lvl1pPr marL="0" indent="0" algn="l">
              <a:lnSpc>
                <a:spcPct val="114000"/>
              </a:lnSpc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8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A1A5BC-4B3E-4471-B5A1-241BA355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6F6D-45EC-48D5-9470-3553F5DE60B8}" type="datetime1">
              <a:rPr lang="de-DE" smtClean="0"/>
              <a:t>03.09.2024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D9EFE6A-1403-4906-BD2F-08A1976E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7E6EE12-0E14-4C4E-A47E-A46E922C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556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2BF801-7DBB-412B-A331-7A1DADC3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22E7-8EA0-4BF6-A7DD-50FEA58D7049}" type="datetime1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57C5F2-4E6C-4DF3-A256-A51CB88E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0829A1-84BE-4323-8A58-BA6C669B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788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5">
            <a:extLst>
              <a:ext uri="{FF2B5EF4-FFF2-40B4-BE49-F238E27FC236}">
                <a16:creationId xmlns:a16="http://schemas.microsoft.com/office/drawing/2014/main" id="{905B76F8-CDC9-4B25-89C2-100456A9A4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2" y="3391199"/>
            <a:ext cx="7919525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450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630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5">
            <a:extLst>
              <a:ext uri="{FF2B5EF4-FFF2-40B4-BE49-F238E27FC236}">
                <a16:creationId xmlns:a16="http://schemas.microsoft.com/office/drawing/2014/main" id="{3516EE9A-159F-47B7-B383-412E5B6422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CD2A1F0F-9124-4903-96CC-5CA723332F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61930" y="5538440"/>
            <a:ext cx="1935958" cy="64456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40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1226820"/>
            <a:ext cx="7604760" cy="797243"/>
          </a:xfrm>
          <a:ln w="12700">
            <a:noFill/>
          </a:ln>
        </p:spPr>
        <p:txBody>
          <a:bodyPr lIns="0" tIns="0" rIns="0" bIns="0"/>
          <a:lstStyle>
            <a:lvl1pPr>
              <a:defRPr sz="4500" cap="none" baseline="0"/>
            </a:lvl1pPr>
          </a:lstStyle>
          <a:p>
            <a:r>
              <a:rPr lang="de-DE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36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3">
    <p:bg>
      <p:bgPr>
        <a:solidFill>
          <a:srgbClr val="AAC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2" y="3391199"/>
            <a:ext cx="7919525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450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08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5"/>
          <p:cNvSpPr>
            <a:spLocks noGrp="1"/>
          </p:cNvSpPr>
          <p:nvPr>
            <p:ph type="body" idx="12" hasCustomPrompt="1"/>
          </p:nvPr>
        </p:nvSpPr>
        <p:spPr>
          <a:xfrm>
            <a:off x="540964" y="4117636"/>
            <a:ext cx="8063286" cy="6840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b="0" dirty="0">
                <a:solidFill>
                  <a:schemeClr val="tx1"/>
                </a:solidFill>
              </a:rPr>
              <a:t>Untertitel der Präsentation</a:t>
            </a:r>
          </a:p>
        </p:txBody>
      </p:sp>
      <p:sp>
        <p:nvSpPr>
          <p:cNvPr id="21" name="Textplatzhalter 5"/>
          <p:cNvSpPr>
            <a:spLocks noGrp="1"/>
          </p:cNvSpPr>
          <p:nvPr>
            <p:ph type="body" idx="13" hasCustomPrompt="1"/>
          </p:nvPr>
        </p:nvSpPr>
        <p:spPr>
          <a:xfrm>
            <a:off x="539554" y="4801712"/>
            <a:ext cx="8064698" cy="57150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b="0" dirty="0">
                <a:solidFill>
                  <a:schemeClr val="tx1"/>
                </a:solidFill>
              </a:rPr>
              <a:t>Ort, Datum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4" y="3248980"/>
            <a:ext cx="8064698" cy="864096"/>
          </a:xfrm>
        </p:spPr>
        <p:txBody>
          <a:bodyPr anchor="ctr"/>
          <a:lstStyle>
            <a:lvl1pPr marL="0" indent="0" algn="l">
              <a:buNone/>
              <a:defRPr sz="18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284971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2" y="2636912"/>
            <a:ext cx="8038058" cy="864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Kapitel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-108520" y="620130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35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Weiß 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2" y="3391200"/>
            <a:ext cx="7919533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468000" tIns="414000" rIns="864000" bIns="414000" anchor="t"/>
          <a:lstStyle>
            <a:lvl1pPr algn="l">
              <a:defRPr sz="3200" cap="all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156" y="5400493"/>
            <a:ext cx="5023261" cy="633412"/>
          </a:xfrm>
        </p:spPr>
        <p:txBody>
          <a:bodyPr anchor="b"/>
          <a:lstStyle>
            <a:lvl1pPr marL="0" indent="0" algn="l">
              <a:lnSpc>
                <a:spcPct val="105000"/>
              </a:lnSpc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86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.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540448" y="1095722"/>
            <a:ext cx="806400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5" name="Textfeld 4"/>
          <p:cNvSpPr txBox="1"/>
          <p:nvPr userDrawn="1"/>
        </p:nvSpPr>
        <p:spPr>
          <a:xfrm>
            <a:off x="-108520" y="620130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6546884" y="634182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20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.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540448" y="1123587"/>
            <a:ext cx="392354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6546884" y="634182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1CF53F51-3ACD-482E-8D42-BD4EE7629B4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86357" y="1123587"/>
            <a:ext cx="392354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282265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2" name="Inhaltsplatzhalter 8"/>
          <p:cNvSpPr>
            <a:spLocks noGrp="1" noChangeAspect="1"/>
          </p:cNvSpPr>
          <p:nvPr>
            <p:ph sz="quarter" idx="11" hasCustomPrompt="1"/>
          </p:nvPr>
        </p:nvSpPr>
        <p:spPr>
          <a:xfrm>
            <a:off x="539750" y="3870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468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-108520" y="621814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7240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8"/>
          <p:cNvSpPr>
            <a:spLocks noGrp="1" noChangeAspect="1"/>
          </p:cNvSpPr>
          <p:nvPr>
            <p:ph sz="quarter" idx="11" hasCustomPrompt="1"/>
          </p:nvPr>
        </p:nvSpPr>
        <p:spPr>
          <a:xfrm>
            <a:off x="539750" y="3870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243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-108520" y="621814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9991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-108520" y="621814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3170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252842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252842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-108520" y="621814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910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468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2591714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Pos.6,75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-108520" y="6218148"/>
            <a:ext cx="2520280" cy="66723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ars s</a:t>
            </a:r>
            <a:r>
              <a:rPr lang="de-DE" sz="135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1350" b="1" dirty="0">
                <a:solidFill>
                  <a:srgbClr val="002441"/>
                </a:solidFill>
                <a:cs typeface="Arial" pitchFamily="34" charset="0"/>
              </a:rPr>
              <a:t>rendi</a:t>
            </a:r>
            <a:r>
              <a:rPr lang="de-DE" sz="1500" b="1" dirty="0">
                <a:solidFill>
                  <a:srgbClr val="002441"/>
                </a:solidFill>
                <a:cs typeface="Arial" pitchFamily="34" charset="0"/>
              </a:rPr>
              <a:t/>
            </a:r>
            <a:br>
              <a:rPr lang="de-DE" sz="1500" b="1" dirty="0">
                <a:solidFill>
                  <a:srgbClr val="002441"/>
                </a:solidFill>
                <a:cs typeface="Arial" pitchFamily="34" charset="0"/>
              </a:rPr>
            </a:br>
            <a:endParaRPr lang="de-DE" sz="225" b="1" dirty="0">
              <a:solidFill>
                <a:srgbClr val="002441"/>
              </a:solidFill>
              <a:cs typeface="Arial" pitchFamily="34" charset="0"/>
            </a:endParaRP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8863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539750" y="1232760"/>
            <a:ext cx="8064000" cy="4321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defRPr/>
            </a:pPr>
            <a:endParaRPr lang="de-DE" sz="1500" b="1" dirty="0">
              <a:solidFill>
                <a:srgbClr val="002441"/>
              </a:solidFill>
              <a:cs typeface="Arial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de-DE" sz="2400" b="1" dirty="0" err="1">
                <a:solidFill>
                  <a:srgbClr val="002441"/>
                </a:solidFill>
                <a:cs typeface="Arial" pitchFamily="34" charset="0"/>
              </a:rPr>
              <a:t>ars</a:t>
            </a:r>
            <a:r>
              <a:rPr lang="de-DE" sz="2400" b="1" dirty="0">
                <a:solidFill>
                  <a:srgbClr val="002441"/>
                </a:solidFill>
                <a:cs typeface="Arial" pitchFamily="34" charset="0"/>
              </a:rPr>
              <a:t> s</a:t>
            </a:r>
            <a:r>
              <a:rPr lang="de-DE" sz="240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2400" b="1" dirty="0">
                <a:solidFill>
                  <a:srgbClr val="002441"/>
                </a:solidFill>
                <a:cs typeface="Arial" pitchFamily="34" charset="0"/>
              </a:rPr>
              <a:t>rendi GmbH</a:t>
            </a:r>
          </a:p>
          <a:p>
            <a:pPr algn="ctr">
              <a:lnSpc>
                <a:spcPct val="120000"/>
              </a:lnSpc>
              <a:defRPr/>
            </a:pPr>
            <a:endParaRPr lang="de-DE" sz="15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Herrenberger Straße 14</a:t>
            </a: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71032 Böblingen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Telefon: +49 (0) 7031 / 721 220 -0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info@ars-serendi.de</a:t>
            </a: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www.ars-serendi.de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752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2" y="1879600"/>
            <a:ext cx="7815289" cy="4406920"/>
          </a:xfrm>
          <a:prstGeom prst="rect">
            <a:avLst/>
          </a:prstGeom>
        </p:spPr>
        <p:txBody>
          <a:bodyPr/>
          <a:lstStyle>
            <a:lvl5pPr marL="270272" indent="3572"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Platzhalter &lt;Veranstaltung&gt;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7FDCC-92F4-4AFA-BE4E-5615E2B2131E}" type="datetime1">
              <a:rPr lang="de-DE" smtClean="0">
                <a:solidFill>
                  <a:srgbClr val="000000"/>
                </a:solidFill>
              </a:rPr>
              <a:pPr/>
              <a:t>03.09.2024</a:t>
            </a:fld>
            <a:r>
              <a:rPr lang="de-DE">
                <a:solidFill>
                  <a:srgbClr val="000000"/>
                </a:solidFill>
              </a:rPr>
              <a:t> </a:t>
            </a:r>
          </a:p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0081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5"/>
          <p:cNvSpPr>
            <a:spLocks noGrp="1"/>
          </p:cNvSpPr>
          <p:nvPr>
            <p:ph type="body" idx="12" hasCustomPrompt="1"/>
          </p:nvPr>
        </p:nvSpPr>
        <p:spPr>
          <a:xfrm>
            <a:off x="540964" y="4117636"/>
            <a:ext cx="8063286" cy="68407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b="0" dirty="0">
                <a:solidFill>
                  <a:schemeClr val="tx1"/>
                </a:solidFill>
              </a:rPr>
              <a:t>Untertitel der Präsentation</a:t>
            </a:r>
          </a:p>
        </p:txBody>
      </p:sp>
      <p:sp>
        <p:nvSpPr>
          <p:cNvPr id="21" name="Textplatzhalter 5"/>
          <p:cNvSpPr>
            <a:spLocks noGrp="1"/>
          </p:cNvSpPr>
          <p:nvPr>
            <p:ph type="body" idx="13" hasCustomPrompt="1"/>
          </p:nvPr>
        </p:nvSpPr>
        <p:spPr>
          <a:xfrm>
            <a:off x="539554" y="4801712"/>
            <a:ext cx="8064698" cy="57150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20000"/>
              </a:lnSpc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b="0" dirty="0">
                <a:solidFill>
                  <a:schemeClr val="tx1"/>
                </a:solidFill>
              </a:rPr>
              <a:t>Ort, Datum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39554" y="3248980"/>
            <a:ext cx="8064698" cy="864096"/>
          </a:xfrm>
        </p:spPr>
        <p:txBody>
          <a:bodyPr anchor="ctr"/>
          <a:lstStyle>
            <a:lvl1pPr marL="0" indent="0" algn="l">
              <a:buNone/>
              <a:defRPr sz="18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de-DE" dirty="0"/>
              <a:t>Titel der Präsentation</a:t>
            </a:r>
          </a:p>
        </p:txBody>
      </p:sp>
    </p:spTree>
    <p:extLst>
      <p:ext uri="{BB962C8B-B14F-4D97-AF65-F5344CB8AC3E}">
        <p14:creationId xmlns:p14="http://schemas.microsoft.com/office/powerpoint/2010/main" val="62795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201" y="2152205"/>
            <a:ext cx="2740023" cy="1262825"/>
          </a:xfrm>
        </p:spPr>
        <p:txBody>
          <a:bodyPr/>
          <a:lstStyle>
            <a:lvl1pPr>
              <a:defRPr sz="26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45200" y="3738252"/>
            <a:ext cx="2740023" cy="2175185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984959"/>
            <a:ext cx="2817873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70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826101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752" y="2636912"/>
            <a:ext cx="8038058" cy="864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Kapitel</a:t>
            </a:r>
          </a:p>
        </p:txBody>
      </p:sp>
    </p:spTree>
    <p:extLst>
      <p:ext uri="{BB962C8B-B14F-4D97-AF65-F5344CB8AC3E}">
        <p14:creationId xmlns:p14="http://schemas.microsoft.com/office/powerpoint/2010/main" val="350993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.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540448" y="1095722"/>
            <a:ext cx="806400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6546884" y="634182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</p:spTree>
    <p:extLst>
      <p:ext uri="{BB962C8B-B14F-4D97-AF65-F5344CB8AC3E}">
        <p14:creationId xmlns:p14="http://schemas.microsoft.com/office/powerpoint/2010/main" val="1302914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.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540448" y="1123587"/>
            <a:ext cx="392354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Foliennummernplatzhalter 5"/>
          <p:cNvSpPr txBox="1">
            <a:spLocks/>
          </p:cNvSpPr>
          <p:nvPr userDrawn="1"/>
        </p:nvSpPr>
        <p:spPr>
          <a:xfrm>
            <a:off x="6546884" y="634182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8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9" name="Inhaltsplatzhalter 3">
            <a:extLst>
              <a:ext uri="{FF2B5EF4-FFF2-40B4-BE49-F238E27FC236}">
                <a16:creationId xmlns:a16="http://schemas.microsoft.com/office/drawing/2014/main" id="{1CF53F51-3ACD-482E-8D42-BD4EE7629B4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686357" y="1123587"/>
            <a:ext cx="3923540" cy="5112664"/>
          </a:xfrm>
        </p:spPr>
        <p:txBody>
          <a:bodyPr/>
          <a:lstStyle>
            <a:lvl1pPr marL="214313" indent="-214313">
              <a:buClr>
                <a:schemeClr val="tx1"/>
              </a:buClr>
              <a:buSzPct val="129000"/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730996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2" name="Inhaltsplatzhalter 8"/>
          <p:cNvSpPr>
            <a:spLocks noGrp="1" noChangeAspect="1"/>
          </p:cNvSpPr>
          <p:nvPr>
            <p:ph sz="quarter" idx="11" hasCustomPrompt="1"/>
          </p:nvPr>
        </p:nvSpPr>
        <p:spPr>
          <a:xfrm>
            <a:off x="539750" y="3870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468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36152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8"/>
          <p:cNvSpPr>
            <a:spLocks noGrp="1" noChangeAspect="1"/>
          </p:cNvSpPr>
          <p:nvPr>
            <p:ph sz="quarter" idx="11" hasCustomPrompt="1"/>
          </p:nvPr>
        </p:nvSpPr>
        <p:spPr>
          <a:xfrm>
            <a:off x="539750" y="3870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243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 cm</a:t>
            </a: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8754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41085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252842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680000" y="252842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53688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.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0" hasCustomPrompt="1"/>
          </p:nvPr>
        </p:nvSpPr>
        <p:spPr>
          <a:xfrm>
            <a:off x="540002" y="1188000"/>
            <a:ext cx="3960813" cy="2520000"/>
          </a:xfrm>
        </p:spPr>
        <p:txBody>
          <a:bodyPr>
            <a:normAutofit/>
          </a:bodyPr>
          <a:lstStyle>
            <a:lvl1pPr>
              <a:defRPr sz="1200"/>
            </a:lvl1pPr>
            <a:lvl2pPr marL="342900" indent="0">
              <a:buNone/>
              <a:defRPr sz="1500" baseline="0"/>
            </a:lvl2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Pos.: 1,5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 cm</a:t>
            </a:r>
          </a:p>
        </p:txBody>
      </p:sp>
      <p:sp>
        <p:nvSpPr>
          <p:cNvPr id="13" name="Inhaltsplatzhalter 8"/>
          <p:cNvSpPr>
            <a:spLocks noGrp="1" noChangeAspect="1"/>
          </p:cNvSpPr>
          <p:nvPr>
            <p:ph sz="quarter" idx="12" hasCustomPrompt="1"/>
          </p:nvPr>
        </p:nvSpPr>
        <p:spPr>
          <a:xfrm>
            <a:off x="4680001" y="1188000"/>
            <a:ext cx="3960812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Pos.13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3,3</a:t>
            </a:r>
          </a:p>
        </p:txBody>
      </p:sp>
      <p:sp>
        <p:nvSpPr>
          <p:cNvPr id="14" name="Inhaltsplatzhalter 8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2591714" y="3868840"/>
            <a:ext cx="3960574" cy="2520000"/>
          </a:xfrm>
        </p:spPr>
        <p:txBody>
          <a:bodyPr>
            <a:normAutofit/>
          </a:bodyPr>
          <a:lstStyle>
            <a:lvl1pPr>
              <a:defRPr sz="1200"/>
            </a:lvl1pPr>
            <a:lvl4pPr marL="1028700" indent="0">
              <a:buNone/>
              <a:defRPr/>
            </a:lvl4pPr>
          </a:lstStyle>
          <a:p>
            <a:pPr lvl="0"/>
            <a:r>
              <a:rPr lang="de-DE" dirty="0"/>
              <a:t>Höhe 7cm</a:t>
            </a:r>
          </a:p>
          <a:p>
            <a:pPr lvl="0"/>
            <a:r>
              <a:rPr lang="de-DE" dirty="0"/>
              <a:t>Breite 11 cm</a:t>
            </a:r>
          </a:p>
          <a:p>
            <a:pPr lvl="0"/>
            <a:r>
              <a:rPr lang="de-DE" dirty="0" err="1"/>
              <a:t>Hor</a:t>
            </a:r>
            <a:r>
              <a:rPr lang="de-DE" dirty="0"/>
              <a:t>. Pos.6,75 cm</a:t>
            </a:r>
          </a:p>
          <a:p>
            <a:pPr lvl="0"/>
            <a:r>
              <a:rPr lang="de-DE" dirty="0" err="1"/>
              <a:t>Vert</a:t>
            </a:r>
            <a:r>
              <a:rPr lang="de-DE" dirty="0"/>
              <a:t>. Pos. 10,75</a:t>
            </a:r>
          </a:p>
        </p:txBody>
      </p:sp>
      <p:sp>
        <p:nvSpPr>
          <p:cNvPr id="15" name="Fußzeilenplatzhalter 4"/>
          <p:cNvSpPr txBox="1">
            <a:spLocks/>
          </p:cNvSpPr>
          <p:nvPr userDrawn="1"/>
        </p:nvSpPr>
        <p:spPr>
          <a:xfrm rot="16200000">
            <a:off x="7539000" y="4947219"/>
            <a:ext cx="2895600" cy="620688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750" dirty="0">
                <a:solidFill>
                  <a:prstClr val="white">
                    <a:lumMod val="50000"/>
                  </a:prstClr>
                </a:solidFill>
                <a:latin typeface="Arial"/>
              </a:rPr>
              <a:t>© ars serendi 2023</a:t>
            </a:r>
            <a:endParaRPr lang="de-DE" sz="750" b="1" dirty="0">
              <a:solidFill>
                <a:prstClr val="white">
                  <a:lumMod val="50000"/>
                </a:prstClr>
              </a:solidFill>
              <a:latin typeface="Arial"/>
            </a:endParaRPr>
          </a:p>
        </p:txBody>
      </p:sp>
      <p:sp>
        <p:nvSpPr>
          <p:cNvPr id="16" name="Foliennummernplatzhalter 5"/>
          <p:cNvSpPr txBox="1">
            <a:spLocks/>
          </p:cNvSpPr>
          <p:nvPr userDrawn="1"/>
        </p:nvSpPr>
        <p:spPr>
          <a:xfrm>
            <a:off x="6546884" y="6340243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rgbClr val="0024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113F4AE-300E-41E4-A241-09E34429DA3B}" type="slidenum">
              <a:rPr lang="de-DE" sz="1050" smtClean="0"/>
              <a:pPr/>
              <a:t>‹Nr.›</a:t>
            </a:fld>
            <a:endParaRPr lang="de-DE" sz="1050" dirty="0"/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540449" y="224644"/>
            <a:ext cx="8118359" cy="864000"/>
          </a:xfrm>
        </p:spPr>
        <p:txBody>
          <a:bodyPr/>
          <a:lstStyle>
            <a:lvl1pPr>
              <a:defRPr sz="15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80975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 userDrawn="1"/>
        </p:nvSpPr>
        <p:spPr>
          <a:xfrm>
            <a:off x="539750" y="1232760"/>
            <a:ext cx="8064000" cy="4321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  <a:defRPr/>
            </a:pPr>
            <a:endParaRPr lang="de-DE" sz="1500" b="1" dirty="0">
              <a:solidFill>
                <a:srgbClr val="002441"/>
              </a:solidFill>
              <a:cs typeface="Arial" pitchFamily="34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de-DE" sz="2400" b="1" dirty="0" err="1">
                <a:solidFill>
                  <a:srgbClr val="002441"/>
                </a:solidFill>
                <a:cs typeface="Arial" pitchFamily="34" charset="0"/>
              </a:rPr>
              <a:t>ars</a:t>
            </a:r>
            <a:r>
              <a:rPr lang="de-DE" sz="2400" b="1" dirty="0">
                <a:solidFill>
                  <a:srgbClr val="002441"/>
                </a:solidFill>
                <a:cs typeface="Arial" pitchFamily="34" charset="0"/>
              </a:rPr>
              <a:t> s</a:t>
            </a:r>
            <a:r>
              <a:rPr lang="de-DE" sz="2400" b="1" dirty="0">
                <a:solidFill>
                  <a:srgbClr val="FFD400"/>
                </a:solidFill>
                <a:cs typeface="Arial" pitchFamily="34" charset="0"/>
              </a:rPr>
              <a:t>e</a:t>
            </a:r>
            <a:r>
              <a:rPr lang="de-DE" sz="2400" b="1" dirty="0">
                <a:solidFill>
                  <a:srgbClr val="002441"/>
                </a:solidFill>
                <a:cs typeface="Arial" pitchFamily="34" charset="0"/>
              </a:rPr>
              <a:t>rendi GmbH</a:t>
            </a:r>
          </a:p>
          <a:p>
            <a:pPr algn="ctr">
              <a:lnSpc>
                <a:spcPct val="120000"/>
              </a:lnSpc>
              <a:defRPr/>
            </a:pPr>
            <a:endParaRPr lang="de-DE" sz="15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Herrenberger Straße 14</a:t>
            </a: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71032 Böblingen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Telefon: +49 (0) 7031 / 721 220 -0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info@ars-serendi.de</a:t>
            </a:r>
          </a:p>
          <a:p>
            <a:pPr algn="ctr">
              <a:lnSpc>
                <a:spcPct val="120000"/>
              </a:lnSpc>
            </a:pPr>
            <a:r>
              <a:rPr lang="de-DE" sz="1200" dirty="0">
                <a:solidFill>
                  <a:srgbClr val="002441"/>
                </a:solidFill>
              </a:rPr>
              <a:t>www.ars-serendi.de</a:t>
            </a:r>
          </a:p>
          <a:p>
            <a:pPr algn="ctr">
              <a:lnSpc>
                <a:spcPct val="120000"/>
              </a:lnSpc>
            </a:pPr>
            <a:endParaRPr lang="de-DE" sz="1200" dirty="0">
              <a:solidFill>
                <a:srgbClr val="00244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737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2" y="1879600"/>
            <a:ext cx="7815289" cy="4406920"/>
          </a:xfrm>
          <a:prstGeom prst="rect">
            <a:avLst/>
          </a:prstGeom>
        </p:spPr>
        <p:txBody>
          <a:bodyPr/>
          <a:lstStyle>
            <a:lvl5pPr marL="270272" indent="3572"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Platzhalter &lt;Veranstaltung&gt;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7FDCC-92F4-4AFA-BE4E-5615E2B2131E}" type="datetime1">
              <a:rPr lang="de-DE" smtClean="0">
                <a:solidFill>
                  <a:srgbClr val="000000"/>
                </a:solidFill>
              </a:rPr>
              <a:pPr/>
              <a:t>03.09.2024</a:t>
            </a:fld>
            <a:r>
              <a:rPr lang="de-DE">
                <a:solidFill>
                  <a:srgbClr val="000000"/>
                </a:solidFill>
              </a:rPr>
              <a:t> </a:t>
            </a:r>
          </a:p>
          <a:p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5587338" y="0"/>
            <a:ext cx="3556661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351" y="5084916"/>
            <a:ext cx="2817873" cy="1430502"/>
          </a:xfrm>
        </p:spPr>
        <p:txBody>
          <a:bodyPr anchor="b"/>
          <a:lstStyle>
            <a:lvl1pPr>
              <a:defRPr sz="26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1092531"/>
            <a:ext cx="2817873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6705104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98867" y="-674447"/>
            <a:ext cx="9102449" cy="7701265"/>
            <a:chOff x="-990786" y="238125"/>
            <a:chExt cx="8033936" cy="5097925"/>
          </a:xfrm>
        </p:grpSpPr>
        <p:sp>
          <p:nvSpPr>
            <p:cNvPr id="10" name="Google Shape;10;p2"/>
            <p:cNvSpPr/>
            <p:nvPr/>
          </p:nvSpPr>
          <p:spPr>
            <a:xfrm>
              <a:off x="669950" y="393075"/>
              <a:ext cx="6373200" cy="4942975"/>
            </a:xfrm>
            <a:custGeom>
              <a:avLst/>
              <a:gdLst/>
              <a:ahLst/>
              <a:cxnLst/>
              <a:rect l="l" t="t" r="r" b="b"/>
              <a:pathLst>
                <a:path w="254928" h="197719" extrusionOk="0">
                  <a:moveTo>
                    <a:pt x="254928" y="1"/>
                  </a:moveTo>
                  <a:cubicBezTo>
                    <a:pt x="254928" y="866"/>
                    <a:pt x="5098" y="6613"/>
                    <a:pt x="5098" y="6613"/>
                  </a:cubicBezTo>
                  <a:cubicBezTo>
                    <a:pt x="0" y="30277"/>
                    <a:pt x="31573" y="43252"/>
                    <a:pt x="48873" y="48442"/>
                  </a:cubicBezTo>
                  <a:cubicBezTo>
                    <a:pt x="66174" y="53632"/>
                    <a:pt x="59075" y="87305"/>
                    <a:pt x="72995" y="101633"/>
                  </a:cubicBezTo>
                  <a:cubicBezTo>
                    <a:pt x="86916" y="115961"/>
                    <a:pt x="132939" y="114695"/>
                    <a:pt x="158390" y="134335"/>
                  </a:cubicBezTo>
                  <a:cubicBezTo>
                    <a:pt x="183842" y="153973"/>
                    <a:pt x="191821" y="197718"/>
                    <a:pt x="191821" y="197718"/>
                  </a:cubicBezTo>
                  <a:lnTo>
                    <a:pt x="254928" y="197718"/>
                  </a:lnTo>
                  <a:lnTo>
                    <a:pt x="25492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22175" y="238125"/>
              <a:ext cx="5080825" cy="3502250"/>
            </a:xfrm>
            <a:custGeom>
              <a:avLst/>
              <a:gdLst/>
              <a:ahLst/>
              <a:cxnLst/>
              <a:rect l="l" t="t" r="r" b="b"/>
              <a:pathLst>
                <a:path w="203233" h="140090" extrusionOk="0">
                  <a:moveTo>
                    <a:pt x="64876" y="0"/>
                  </a:moveTo>
                  <a:lnTo>
                    <a:pt x="2595" y="15858"/>
                  </a:lnTo>
                  <a:cubicBezTo>
                    <a:pt x="0" y="31140"/>
                    <a:pt x="8650" y="48729"/>
                    <a:pt x="48730" y="63146"/>
                  </a:cubicBezTo>
                  <a:cubicBezTo>
                    <a:pt x="88808" y="77563"/>
                    <a:pt x="35748" y="132411"/>
                    <a:pt x="120805" y="139532"/>
                  </a:cubicBezTo>
                  <a:cubicBezTo>
                    <a:pt x="125323" y="139911"/>
                    <a:pt x="129529" y="140090"/>
                    <a:pt x="133445" y="140090"/>
                  </a:cubicBezTo>
                  <a:cubicBezTo>
                    <a:pt x="203233" y="140090"/>
                    <a:pt x="180437" y="83179"/>
                    <a:pt x="180437" y="83179"/>
                  </a:cubicBezTo>
                  <a:lnTo>
                    <a:pt x="64876" y="0"/>
                  </a:lnTo>
                  <a:close/>
                </a:path>
              </a:pathLst>
            </a:custGeom>
            <a:solidFill>
              <a:srgbClr val="BDE9FC">
                <a:alpha val="37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990786" y="4373664"/>
              <a:ext cx="818500" cy="711700"/>
            </a:xfrm>
            <a:custGeom>
              <a:avLst/>
              <a:gdLst/>
              <a:ahLst/>
              <a:cxnLst/>
              <a:rect l="l" t="t" r="r" b="b"/>
              <a:pathLst>
                <a:path w="32740" h="28468" extrusionOk="0">
                  <a:moveTo>
                    <a:pt x="18339" y="1"/>
                  </a:moveTo>
                  <a:cubicBezTo>
                    <a:pt x="17904" y="1"/>
                    <a:pt x="17462" y="16"/>
                    <a:pt x="17013" y="46"/>
                  </a:cubicBezTo>
                  <a:cubicBezTo>
                    <a:pt x="1" y="1200"/>
                    <a:pt x="17590" y="12156"/>
                    <a:pt x="21338" y="18500"/>
                  </a:cubicBezTo>
                  <a:cubicBezTo>
                    <a:pt x="23705" y="22506"/>
                    <a:pt x="27453" y="28467"/>
                    <a:pt x="29950" y="28467"/>
                  </a:cubicBezTo>
                  <a:cubicBezTo>
                    <a:pt x="31407" y="28467"/>
                    <a:pt x="32438" y="26438"/>
                    <a:pt x="32522" y="20807"/>
                  </a:cubicBezTo>
                  <a:cubicBezTo>
                    <a:pt x="32739" y="6248"/>
                    <a:pt x="27098" y="1"/>
                    <a:pt x="18339" y="1"/>
                  </a:cubicBezTo>
                  <a:close/>
                </a:path>
              </a:pathLst>
            </a:custGeom>
            <a:solidFill>
              <a:srgbClr val="BDE9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-917611" y="4387489"/>
              <a:ext cx="727425" cy="697825"/>
            </a:xfrm>
            <a:custGeom>
              <a:avLst/>
              <a:gdLst/>
              <a:ahLst/>
              <a:cxnLst/>
              <a:rect l="l" t="t" r="r" b="b"/>
              <a:pathLst>
                <a:path w="29097" h="27913" extrusionOk="0">
                  <a:moveTo>
                    <a:pt x="10441" y="1"/>
                  </a:moveTo>
                  <a:cubicBezTo>
                    <a:pt x="0" y="2498"/>
                    <a:pt x="14984" y="12150"/>
                    <a:pt x="18411" y="17947"/>
                  </a:cubicBezTo>
                  <a:cubicBezTo>
                    <a:pt x="20778" y="21954"/>
                    <a:pt x="24524" y="27913"/>
                    <a:pt x="27022" y="27913"/>
                  </a:cubicBezTo>
                  <a:cubicBezTo>
                    <a:pt x="27912" y="27913"/>
                    <a:pt x="28643" y="27156"/>
                    <a:pt x="29097" y="25286"/>
                  </a:cubicBezTo>
                  <a:cubicBezTo>
                    <a:pt x="26737" y="23781"/>
                    <a:pt x="23831" y="19126"/>
                    <a:pt x="21871" y="15810"/>
                  </a:cubicBezTo>
                  <a:cubicBezTo>
                    <a:pt x="19099" y="11119"/>
                    <a:pt x="8765" y="3908"/>
                    <a:pt x="10441" y="1"/>
                  </a:cubicBezTo>
                  <a:close/>
                </a:path>
              </a:pathLst>
            </a:custGeom>
            <a:solidFill>
              <a:srgbClr val="BDE9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4720078" y="801988"/>
            <a:ext cx="4212185" cy="2245101"/>
            <a:chOff x="4181175" y="1529475"/>
            <a:chExt cx="2813375" cy="1124650"/>
          </a:xfrm>
        </p:grpSpPr>
        <p:sp>
          <p:nvSpPr>
            <p:cNvPr id="15" name="Google Shape;15;p2"/>
            <p:cNvSpPr/>
            <p:nvPr/>
          </p:nvSpPr>
          <p:spPr>
            <a:xfrm>
              <a:off x="4181175" y="1529475"/>
              <a:ext cx="696625" cy="141900"/>
            </a:xfrm>
            <a:custGeom>
              <a:avLst/>
              <a:gdLst/>
              <a:ahLst/>
              <a:cxnLst/>
              <a:rect l="l" t="t" r="r" b="b"/>
              <a:pathLst>
                <a:path w="27865" h="5676" extrusionOk="0">
                  <a:moveTo>
                    <a:pt x="9705" y="0"/>
                  </a:moveTo>
                  <a:cubicBezTo>
                    <a:pt x="8288" y="0"/>
                    <a:pt x="6905" y="717"/>
                    <a:pt x="6276" y="2076"/>
                  </a:cubicBezTo>
                  <a:cubicBezTo>
                    <a:pt x="5228" y="4340"/>
                    <a:pt x="4535" y="4683"/>
                    <a:pt x="3740" y="4683"/>
                  </a:cubicBezTo>
                  <a:cubicBezTo>
                    <a:pt x="3394" y="4683"/>
                    <a:pt x="3028" y="4618"/>
                    <a:pt x="2606" y="4618"/>
                  </a:cubicBezTo>
                  <a:cubicBezTo>
                    <a:pt x="2384" y="4618"/>
                    <a:pt x="2146" y="4636"/>
                    <a:pt x="1888" y="4690"/>
                  </a:cubicBezTo>
                  <a:cubicBezTo>
                    <a:pt x="1" y="5087"/>
                    <a:pt x="507" y="5660"/>
                    <a:pt x="507" y="5660"/>
                  </a:cubicBezTo>
                  <a:lnTo>
                    <a:pt x="18496" y="5660"/>
                  </a:lnTo>
                  <a:cubicBezTo>
                    <a:pt x="18496" y="5660"/>
                    <a:pt x="19702" y="5675"/>
                    <a:pt x="21232" y="5675"/>
                  </a:cubicBezTo>
                  <a:cubicBezTo>
                    <a:pt x="24013" y="5675"/>
                    <a:pt x="27864" y="5626"/>
                    <a:pt x="27472" y="5346"/>
                  </a:cubicBezTo>
                  <a:cubicBezTo>
                    <a:pt x="26862" y="4912"/>
                    <a:pt x="25038" y="4571"/>
                    <a:pt x="24131" y="4571"/>
                  </a:cubicBezTo>
                  <a:cubicBezTo>
                    <a:pt x="23225" y="4571"/>
                    <a:pt x="23466" y="3350"/>
                    <a:pt x="22523" y="2932"/>
                  </a:cubicBezTo>
                  <a:cubicBezTo>
                    <a:pt x="22432" y="2891"/>
                    <a:pt x="22346" y="2873"/>
                    <a:pt x="22265" y="2873"/>
                  </a:cubicBezTo>
                  <a:cubicBezTo>
                    <a:pt x="21662" y="2873"/>
                    <a:pt x="21328" y="3873"/>
                    <a:pt x="20807" y="3873"/>
                  </a:cubicBezTo>
                  <a:cubicBezTo>
                    <a:pt x="20679" y="3873"/>
                    <a:pt x="20541" y="3813"/>
                    <a:pt x="20385" y="3665"/>
                  </a:cubicBezTo>
                  <a:cubicBezTo>
                    <a:pt x="19531" y="2853"/>
                    <a:pt x="19872" y="70"/>
                    <a:pt x="17510" y="70"/>
                  </a:cubicBezTo>
                  <a:cubicBezTo>
                    <a:pt x="17435" y="70"/>
                    <a:pt x="17356" y="73"/>
                    <a:pt x="17275" y="79"/>
                  </a:cubicBezTo>
                  <a:cubicBezTo>
                    <a:pt x="14657" y="269"/>
                    <a:pt x="15295" y="2617"/>
                    <a:pt x="14136" y="3053"/>
                  </a:cubicBezTo>
                  <a:cubicBezTo>
                    <a:pt x="14060" y="3081"/>
                    <a:pt x="13985" y="3095"/>
                    <a:pt x="13911" y="3095"/>
                  </a:cubicBezTo>
                  <a:cubicBezTo>
                    <a:pt x="12873" y="3095"/>
                    <a:pt x="12107" y="404"/>
                    <a:pt x="10540" y="84"/>
                  </a:cubicBezTo>
                  <a:cubicBezTo>
                    <a:pt x="10264" y="28"/>
                    <a:pt x="9984" y="0"/>
                    <a:pt x="97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6297950" y="2512225"/>
              <a:ext cx="696600" cy="141900"/>
            </a:xfrm>
            <a:custGeom>
              <a:avLst/>
              <a:gdLst/>
              <a:ahLst/>
              <a:cxnLst/>
              <a:rect l="l" t="t" r="r" b="b"/>
              <a:pathLst>
                <a:path w="27864" h="5676" extrusionOk="0">
                  <a:moveTo>
                    <a:pt x="9704" y="0"/>
                  </a:moveTo>
                  <a:cubicBezTo>
                    <a:pt x="8287" y="0"/>
                    <a:pt x="6903" y="717"/>
                    <a:pt x="6275" y="2076"/>
                  </a:cubicBezTo>
                  <a:cubicBezTo>
                    <a:pt x="5226" y="4340"/>
                    <a:pt x="4534" y="4683"/>
                    <a:pt x="3738" y="4683"/>
                  </a:cubicBezTo>
                  <a:cubicBezTo>
                    <a:pt x="3392" y="4683"/>
                    <a:pt x="3026" y="4618"/>
                    <a:pt x="2602" y="4618"/>
                  </a:cubicBezTo>
                  <a:cubicBezTo>
                    <a:pt x="2381" y="4618"/>
                    <a:pt x="2144" y="4636"/>
                    <a:pt x="1886" y="4690"/>
                  </a:cubicBezTo>
                  <a:cubicBezTo>
                    <a:pt x="1" y="5087"/>
                    <a:pt x="507" y="5660"/>
                    <a:pt x="507" y="5660"/>
                  </a:cubicBezTo>
                  <a:lnTo>
                    <a:pt x="18494" y="5660"/>
                  </a:lnTo>
                  <a:cubicBezTo>
                    <a:pt x="18494" y="5660"/>
                    <a:pt x="19701" y="5675"/>
                    <a:pt x="21230" y="5675"/>
                  </a:cubicBezTo>
                  <a:cubicBezTo>
                    <a:pt x="24012" y="5675"/>
                    <a:pt x="27864" y="5626"/>
                    <a:pt x="27470" y="5346"/>
                  </a:cubicBezTo>
                  <a:cubicBezTo>
                    <a:pt x="26861" y="4912"/>
                    <a:pt x="25037" y="4571"/>
                    <a:pt x="24129" y="4571"/>
                  </a:cubicBezTo>
                  <a:cubicBezTo>
                    <a:pt x="23223" y="4571"/>
                    <a:pt x="23465" y="3350"/>
                    <a:pt x="22522" y="2932"/>
                  </a:cubicBezTo>
                  <a:cubicBezTo>
                    <a:pt x="22430" y="2891"/>
                    <a:pt x="22345" y="2873"/>
                    <a:pt x="22264" y="2873"/>
                  </a:cubicBezTo>
                  <a:cubicBezTo>
                    <a:pt x="21661" y="2873"/>
                    <a:pt x="21326" y="3873"/>
                    <a:pt x="20805" y="3873"/>
                  </a:cubicBezTo>
                  <a:cubicBezTo>
                    <a:pt x="20678" y="3873"/>
                    <a:pt x="20540" y="3813"/>
                    <a:pt x="20384" y="3665"/>
                  </a:cubicBezTo>
                  <a:cubicBezTo>
                    <a:pt x="19530" y="2853"/>
                    <a:pt x="19870" y="70"/>
                    <a:pt x="17509" y="70"/>
                  </a:cubicBezTo>
                  <a:cubicBezTo>
                    <a:pt x="17433" y="70"/>
                    <a:pt x="17355" y="73"/>
                    <a:pt x="17274" y="79"/>
                  </a:cubicBezTo>
                  <a:cubicBezTo>
                    <a:pt x="14655" y="269"/>
                    <a:pt x="15295" y="2617"/>
                    <a:pt x="14136" y="3053"/>
                  </a:cubicBezTo>
                  <a:cubicBezTo>
                    <a:pt x="14059" y="3081"/>
                    <a:pt x="13985" y="3095"/>
                    <a:pt x="13911" y="3095"/>
                  </a:cubicBezTo>
                  <a:cubicBezTo>
                    <a:pt x="12873" y="3095"/>
                    <a:pt x="12107" y="404"/>
                    <a:pt x="10538" y="84"/>
                  </a:cubicBezTo>
                  <a:cubicBezTo>
                    <a:pt x="10263" y="28"/>
                    <a:pt x="9982" y="0"/>
                    <a:pt x="97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2788200" y="2520959"/>
            <a:ext cx="3567600" cy="168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3208500" y="4192500"/>
            <a:ext cx="2727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461807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4"/>
          <p:cNvGrpSpPr/>
          <p:nvPr/>
        </p:nvGrpSpPr>
        <p:grpSpPr>
          <a:xfrm rot="10800000">
            <a:off x="-1346201" y="-2175495"/>
            <a:ext cx="8531995" cy="11615395"/>
            <a:chOff x="2016098" y="-1963471"/>
            <a:chExt cx="8531995" cy="8711546"/>
          </a:xfrm>
        </p:grpSpPr>
        <p:sp>
          <p:nvSpPr>
            <p:cNvPr id="28" name="Google Shape;28;p4"/>
            <p:cNvSpPr/>
            <p:nvPr/>
          </p:nvSpPr>
          <p:spPr>
            <a:xfrm rot="7743169" flipH="1">
              <a:off x="2909995" y="-365122"/>
              <a:ext cx="6744202" cy="5514847"/>
            </a:xfrm>
            <a:custGeom>
              <a:avLst/>
              <a:gdLst/>
              <a:ahLst/>
              <a:cxnLst/>
              <a:rect l="l" t="t" r="r" b="b"/>
              <a:pathLst>
                <a:path w="203233" h="140090" extrusionOk="0">
                  <a:moveTo>
                    <a:pt x="64876" y="0"/>
                  </a:moveTo>
                  <a:lnTo>
                    <a:pt x="2595" y="15858"/>
                  </a:lnTo>
                  <a:cubicBezTo>
                    <a:pt x="0" y="31140"/>
                    <a:pt x="8650" y="48729"/>
                    <a:pt x="48730" y="63146"/>
                  </a:cubicBezTo>
                  <a:cubicBezTo>
                    <a:pt x="88808" y="77563"/>
                    <a:pt x="35748" y="132411"/>
                    <a:pt x="120805" y="139532"/>
                  </a:cubicBezTo>
                  <a:cubicBezTo>
                    <a:pt x="125323" y="139911"/>
                    <a:pt x="129529" y="140090"/>
                    <a:pt x="133445" y="140090"/>
                  </a:cubicBezTo>
                  <a:cubicBezTo>
                    <a:pt x="203233" y="140090"/>
                    <a:pt x="180437" y="83179"/>
                    <a:pt x="180437" y="83179"/>
                  </a:cubicBezTo>
                  <a:lnTo>
                    <a:pt x="6487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7378550" y="-63575"/>
              <a:ext cx="1920000" cy="5301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63000" y="1567133"/>
            <a:ext cx="7625100" cy="44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11142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378" lvl="1" indent="-311142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566" lvl="2" indent="-311142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754" lvl="3" indent="-311142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5943" lvl="4" indent="-311142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132" lvl="5" indent="-311142" rtl="0">
              <a:spcBef>
                <a:spcPts val="160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320" lvl="6" indent="-311142" rtl="0">
              <a:spcBef>
                <a:spcPts val="160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509" lvl="7" indent="-311142" rtl="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697" lvl="8" indent="-311142" rtl="0">
              <a:spcBef>
                <a:spcPts val="1600"/>
              </a:spcBef>
              <a:spcAft>
                <a:spcPts val="1600"/>
              </a:spcAft>
              <a:buSzPts val="1300"/>
              <a:buChar char="■"/>
              <a:defRPr sz="13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7358400" cy="93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002510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5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9" name="Google Shape;39;p6"/>
          <p:cNvSpPr/>
          <p:nvPr/>
        </p:nvSpPr>
        <p:spPr>
          <a:xfrm rot="10800000">
            <a:off x="6072172" y="-10"/>
            <a:ext cx="3382052" cy="1426251"/>
          </a:xfrm>
          <a:custGeom>
            <a:avLst/>
            <a:gdLst/>
            <a:ahLst/>
            <a:cxnLst/>
            <a:rect l="l" t="t" r="r" b="b"/>
            <a:pathLst>
              <a:path w="96796" h="30615" extrusionOk="0">
                <a:moveTo>
                  <a:pt x="24014" y="1"/>
                </a:moveTo>
                <a:cubicBezTo>
                  <a:pt x="3631" y="1"/>
                  <a:pt x="1" y="30614"/>
                  <a:pt x="1" y="30614"/>
                </a:cubicBezTo>
                <a:lnTo>
                  <a:pt x="96761" y="30614"/>
                </a:lnTo>
                <a:cubicBezTo>
                  <a:pt x="96506" y="30593"/>
                  <a:pt x="94754" y="30117"/>
                  <a:pt x="89253" y="21745"/>
                </a:cubicBezTo>
                <a:cubicBezTo>
                  <a:pt x="84535" y="14567"/>
                  <a:pt x="80221" y="10463"/>
                  <a:pt x="74926" y="10463"/>
                </a:cubicBezTo>
                <a:cubicBezTo>
                  <a:pt x="72404" y="10463"/>
                  <a:pt x="69659" y="11394"/>
                  <a:pt x="66542" y="13367"/>
                </a:cubicBezTo>
                <a:cubicBezTo>
                  <a:pt x="62056" y="16207"/>
                  <a:pt x="58482" y="17324"/>
                  <a:pt x="55515" y="17324"/>
                </a:cubicBezTo>
                <a:cubicBezTo>
                  <a:pt x="46105" y="17324"/>
                  <a:pt x="42790" y="6087"/>
                  <a:pt x="35791" y="2894"/>
                </a:cubicBezTo>
                <a:cubicBezTo>
                  <a:pt x="31349" y="868"/>
                  <a:pt x="27444" y="1"/>
                  <a:pt x="24014" y="1"/>
                </a:cubicBezTo>
                <a:close/>
                <a:moveTo>
                  <a:pt x="96761" y="30614"/>
                </a:moveTo>
                <a:cubicBezTo>
                  <a:pt x="96769" y="30614"/>
                  <a:pt x="96776" y="30615"/>
                  <a:pt x="96781" y="30615"/>
                </a:cubicBezTo>
                <a:cubicBezTo>
                  <a:pt x="96791" y="30615"/>
                  <a:pt x="96796" y="30614"/>
                  <a:pt x="96796" y="3061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0" name="Google Shape;40;p6"/>
          <p:cNvSpPr/>
          <p:nvPr/>
        </p:nvSpPr>
        <p:spPr>
          <a:xfrm>
            <a:off x="-1112438" y="5168531"/>
            <a:ext cx="3327441" cy="2088201"/>
          </a:xfrm>
          <a:custGeom>
            <a:avLst/>
            <a:gdLst/>
            <a:ahLst/>
            <a:cxnLst/>
            <a:rect l="l" t="t" r="r" b="b"/>
            <a:pathLst>
              <a:path w="95233" h="44824" extrusionOk="0">
                <a:moveTo>
                  <a:pt x="14616" y="1"/>
                </a:moveTo>
                <a:cubicBezTo>
                  <a:pt x="6475" y="1"/>
                  <a:pt x="0" y="849"/>
                  <a:pt x="0" y="849"/>
                </a:cubicBezTo>
                <a:lnTo>
                  <a:pt x="19661" y="44824"/>
                </a:lnTo>
                <a:lnTo>
                  <a:pt x="91190" y="44824"/>
                </a:lnTo>
                <a:cubicBezTo>
                  <a:pt x="94570" y="44824"/>
                  <a:pt x="95232" y="39983"/>
                  <a:pt x="91964" y="39121"/>
                </a:cubicBezTo>
                <a:cubicBezTo>
                  <a:pt x="86627" y="37711"/>
                  <a:pt x="80949" y="39530"/>
                  <a:pt x="80986" y="32218"/>
                </a:cubicBezTo>
                <a:cubicBezTo>
                  <a:pt x="81026" y="24482"/>
                  <a:pt x="74453" y="20018"/>
                  <a:pt x="67120" y="20018"/>
                </a:cubicBezTo>
                <a:cubicBezTo>
                  <a:pt x="64170" y="20018"/>
                  <a:pt x="61096" y="20741"/>
                  <a:pt x="58281" y="22263"/>
                </a:cubicBezTo>
                <a:cubicBezTo>
                  <a:pt x="56208" y="23384"/>
                  <a:pt x="54698" y="23874"/>
                  <a:pt x="53559" y="23874"/>
                </a:cubicBezTo>
                <a:cubicBezTo>
                  <a:pt x="48197" y="23874"/>
                  <a:pt x="51073" y="13023"/>
                  <a:pt x="42273" y="6152"/>
                </a:cubicBezTo>
                <a:cubicBezTo>
                  <a:pt x="35871" y="1154"/>
                  <a:pt x="24110" y="1"/>
                  <a:pt x="1461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6663563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763000" y="2021733"/>
            <a:ext cx="3123900" cy="32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30192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378" lvl="1" indent="-330192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566" lvl="2" indent="-330192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754" lvl="3" indent="-330192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5943" lvl="4" indent="-330192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132" lvl="5" indent="-330192">
              <a:spcBef>
                <a:spcPts val="16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320" lvl="6" indent="-330192">
              <a:spcBef>
                <a:spcPts val="16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509" lvl="7" indent="-330192">
              <a:spcBef>
                <a:spcPts val="16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697" lvl="8" indent="-330192">
              <a:spcBef>
                <a:spcPts val="1600"/>
              </a:spcBef>
              <a:spcAft>
                <a:spcPts val="1600"/>
              </a:spcAft>
              <a:buSzPts val="1600"/>
              <a:buChar char="■"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065417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1470500" y="600200"/>
            <a:ext cx="33669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46" name="Google Shape;46;p8"/>
          <p:cNvSpPr/>
          <p:nvPr/>
        </p:nvSpPr>
        <p:spPr>
          <a:xfrm rot="10800000">
            <a:off x="-601525" y="-649566"/>
            <a:ext cx="1919614" cy="7953935"/>
          </a:xfrm>
          <a:custGeom>
            <a:avLst/>
            <a:gdLst/>
            <a:ahLst/>
            <a:cxnLst/>
            <a:rect l="l" t="t" r="r" b="b"/>
            <a:pathLst>
              <a:path w="41808" h="92545" extrusionOk="0">
                <a:moveTo>
                  <a:pt x="41807" y="0"/>
                </a:moveTo>
                <a:cubicBezTo>
                  <a:pt x="41807" y="0"/>
                  <a:pt x="1" y="2687"/>
                  <a:pt x="6251" y="28395"/>
                </a:cubicBezTo>
                <a:cubicBezTo>
                  <a:pt x="8717" y="38543"/>
                  <a:pt x="22408" y="37842"/>
                  <a:pt x="16617" y="54437"/>
                </a:cubicBezTo>
                <a:cubicBezTo>
                  <a:pt x="12228" y="67009"/>
                  <a:pt x="29363" y="71594"/>
                  <a:pt x="27761" y="82441"/>
                </a:cubicBezTo>
                <a:cubicBezTo>
                  <a:pt x="26355" y="91961"/>
                  <a:pt x="38235" y="92544"/>
                  <a:pt x="41164" y="92544"/>
                </a:cubicBezTo>
                <a:cubicBezTo>
                  <a:pt x="41573" y="92544"/>
                  <a:pt x="41807" y="92533"/>
                  <a:pt x="41807" y="92533"/>
                </a:cubicBezTo>
                <a:lnTo>
                  <a:pt x="418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878" y="161906"/>
            <a:ext cx="1776984" cy="87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453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/>
          <p:nvPr/>
        </p:nvSpPr>
        <p:spPr>
          <a:xfrm rot="-5400000">
            <a:off x="716680" y="-1851279"/>
            <a:ext cx="3568452" cy="7271029"/>
          </a:xfrm>
          <a:custGeom>
            <a:avLst/>
            <a:gdLst/>
            <a:ahLst/>
            <a:cxnLst/>
            <a:rect l="l" t="t" r="r" b="b"/>
            <a:pathLst>
              <a:path w="41808" h="92545" extrusionOk="0">
                <a:moveTo>
                  <a:pt x="41807" y="0"/>
                </a:moveTo>
                <a:cubicBezTo>
                  <a:pt x="41807" y="0"/>
                  <a:pt x="1" y="2687"/>
                  <a:pt x="6251" y="28395"/>
                </a:cubicBezTo>
                <a:cubicBezTo>
                  <a:pt x="8717" y="38543"/>
                  <a:pt x="22408" y="37842"/>
                  <a:pt x="16617" y="54437"/>
                </a:cubicBezTo>
                <a:cubicBezTo>
                  <a:pt x="12228" y="67009"/>
                  <a:pt x="29363" y="71594"/>
                  <a:pt x="27761" y="82441"/>
                </a:cubicBezTo>
                <a:cubicBezTo>
                  <a:pt x="26355" y="91961"/>
                  <a:pt x="38235" y="92544"/>
                  <a:pt x="41164" y="92544"/>
                </a:cubicBezTo>
                <a:cubicBezTo>
                  <a:pt x="41573" y="92544"/>
                  <a:pt x="41807" y="92533"/>
                  <a:pt x="41807" y="92533"/>
                </a:cubicBezTo>
                <a:lnTo>
                  <a:pt x="418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699945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/>
          <p:nvPr/>
        </p:nvSpPr>
        <p:spPr>
          <a:xfrm rot="-745891" flipH="1">
            <a:off x="1944073" y="2247141"/>
            <a:ext cx="8637540" cy="5420657"/>
          </a:xfrm>
          <a:custGeom>
            <a:avLst/>
            <a:gdLst/>
            <a:ahLst/>
            <a:cxnLst/>
            <a:rect l="l" t="t" r="r" b="b"/>
            <a:pathLst>
              <a:path w="95233" h="44824" extrusionOk="0">
                <a:moveTo>
                  <a:pt x="14616" y="1"/>
                </a:moveTo>
                <a:cubicBezTo>
                  <a:pt x="6475" y="1"/>
                  <a:pt x="0" y="849"/>
                  <a:pt x="0" y="849"/>
                </a:cubicBezTo>
                <a:lnTo>
                  <a:pt x="19661" y="44824"/>
                </a:lnTo>
                <a:lnTo>
                  <a:pt x="91190" y="44824"/>
                </a:lnTo>
                <a:cubicBezTo>
                  <a:pt x="94570" y="44824"/>
                  <a:pt x="95232" y="39983"/>
                  <a:pt x="91964" y="39121"/>
                </a:cubicBezTo>
                <a:cubicBezTo>
                  <a:pt x="86627" y="37711"/>
                  <a:pt x="80949" y="39530"/>
                  <a:pt x="80986" y="32218"/>
                </a:cubicBezTo>
                <a:cubicBezTo>
                  <a:pt x="81026" y="24482"/>
                  <a:pt x="74453" y="20018"/>
                  <a:pt x="67120" y="20018"/>
                </a:cubicBezTo>
                <a:cubicBezTo>
                  <a:pt x="64170" y="20018"/>
                  <a:pt x="61096" y="20741"/>
                  <a:pt x="58281" y="22263"/>
                </a:cubicBezTo>
                <a:cubicBezTo>
                  <a:pt x="56208" y="23384"/>
                  <a:pt x="54698" y="23874"/>
                  <a:pt x="53559" y="23874"/>
                </a:cubicBezTo>
                <a:cubicBezTo>
                  <a:pt x="48197" y="23874"/>
                  <a:pt x="51073" y="13023"/>
                  <a:pt x="42273" y="6152"/>
                </a:cubicBezTo>
                <a:cubicBezTo>
                  <a:pt x="35871" y="1154"/>
                  <a:pt x="24110" y="1"/>
                  <a:pt x="1461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931300" y="905167"/>
            <a:ext cx="4026000" cy="150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931300" y="2408367"/>
            <a:ext cx="4026000" cy="10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42892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566" lvl="2" indent="-342892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754" lvl="3" indent="-342892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5943" lvl="4" indent="-342892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132" lvl="5" indent="-342892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320" lvl="6" indent="-342892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509" lvl="7" indent="-342892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697" lvl="8" indent="-342892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7673959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/>
          <p:nvPr/>
        </p:nvSpPr>
        <p:spPr>
          <a:xfrm rot="-5400000">
            <a:off x="1875600" y="628033"/>
            <a:ext cx="8251200" cy="62856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4" name="Google Shape;64;p13"/>
          <p:cNvSpPr/>
          <p:nvPr/>
        </p:nvSpPr>
        <p:spPr>
          <a:xfrm>
            <a:off x="2842303" y="1791055"/>
            <a:ext cx="1042987" cy="283271"/>
          </a:xfrm>
          <a:custGeom>
            <a:avLst/>
            <a:gdLst/>
            <a:ahLst/>
            <a:cxnLst/>
            <a:rect l="l" t="t" r="r" b="b"/>
            <a:pathLst>
              <a:path w="27865" h="5676" extrusionOk="0">
                <a:moveTo>
                  <a:pt x="9705" y="0"/>
                </a:moveTo>
                <a:cubicBezTo>
                  <a:pt x="8288" y="0"/>
                  <a:pt x="6905" y="717"/>
                  <a:pt x="6276" y="2076"/>
                </a:cubicBezTo>
                <a:cubicBezTo>
                  <a:pt x="5228" y="4340"/>
                  <a:pt x="4535" y="4683"/>
                  <a:pt x="3740" y="4683"/>
                </a:cubicBezTo>
                <a:cubicBezTo>
                  <a:pt x="3394" y="4683"/>
                  <a:pt x="3028" y="4618"/>
                  <a:pt x="2606" y="4618"/>
                </a:cubicBezTo>
                <a:cubicBezTo>
                  <a:pt x="2384" y="4618"/>
                  <a:pt x="2146" y="4636"/>
                  <a:pt x="1888" y="4690"/>
                </a:cubicBezTo>
                <a:cubicBezTo>
                  <a:pt x="1" y="5087"/>
                  <a:pt x="507" y="5660"/>
                  <a:pt x="507" y="5660"/>
                </a:cubicBezTo>
                <a:lnTo>
                  <a:pt x="18496" y="5660"/>
                </a:lnTo>
                <a:cubicBezTo>
                  <a:pt x="18496" y="5660"/>
                  <a:pt x="19702" y="5675"/>
                  <a:pt x="21232" y="5675"/>
                </a:cubicBezTo>
                <a:cubicBezTo>
                  <a:pt x="24013" y="5675"/>
                  <a:pt x="27864" y="5626"/>
                  <a:pt x="27472" y="5346"/>
                </a:cubicBezTo>
                <a:cubicBezTo>
                  <a:pt x="26862" y="4912"/>
                  <a:pt x="25038" y="4571"/>
                  <a:pt x="24131" y="4571"/>
                </a:cubicBezTo>
                <a:cubicBezTo>
                  <a:pt x="23225" y="4571"/>
                  <a:pt x="23466" y="3350"/>
                  <a:pt x="22523" y="2932"/>
                </a:cubicBezTo>
                <a:cubicBezTo>
                  <a:pt x="22432" y="2891"/>
                  <a:pt x="22346" y="2873"/>
                  <a:pt x="22265" y="2873"/>
                </a:cubicBezTo>
                <a:cubicBezTo>
                  <a:pt x="21662" y="2873"/>
                  <a:pt x="21328" y="3873"/>
                  <a:pt x="20807" y="3873"/>
                </a:cubicBezTo>
                <a:cubicBezTo>
                  <a:pt x="20679" y="3873"/>
                  <a:pt x="20541" y="3813"/>
                  <a:pt x="20385" y="3665"/>
                </a:cubicBezTo>
                <a:cubicBezTo>
                  <a:pt x="19531" y="2853"/>
                  <a:pt x="19872" y="70"/>
                  <a:pt x="17510" y="70"/>
                </a:cubicBezTo>
                <a:cubicBezTo>
                  <a:pt x="17435" y="70"/>
                  <a:pt x="17356" y="73"/>
                  <a:pt x="17275" y="79"/>
                </a:cubicBezTo>
                <a:cubicBezTo>
                  <a:pt x="14657" y="269"/>
                  <a:pt x="15295" y="2617"/>
                  <a:pt x="14136" y="3053"/>
                </a:cubicBezTo>
                <a:cubicBezTo>
                  <a:pt x="14060" y="3081"/>
                  <a:pt x="13985" y="3095"/>
                  <a:pt x="13911" y="3095"/>
                </a:cubicBezTo>
                <a:cubicBezTo>
                  <a:pt x="12873" y="3095"/>
                  <a:pt x="12107" y="404"/>
                  <a:pt x="10540" y="84"/>
                </a:cubicBezTo>
                <a:cubicBezTo>
                  <a:pt x="10264" y="28"/>
                  <a:pt x="9984" y="0"/>
                  <a:pt x="97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5" name="Google Shape;65;p13"/>
          <p:cNvSpPr/>
          <p:nvPr/>
        </p:nvSpPr>
        <p:spPr>
          <a:xfrm>
            <a:off x="3529003" y="2742090"/>
            <a:ext cx="1042987" cy="283271"/>
          </a:xfrm>
          <a:custGeom>
            <a:avLst/>
            <a:gdLst/>
            <a:ahLst/>
            <a:cxnLst/>
            <a:rect l="l" t="t" r="r" b="b"/>
            <a:pathLst>
              <a:path w="27865" h="5676" extrusionOk="0">
                <a:moveTo>
                  <a:pt x="9705" y="0"/>
                </a:moveTo>
                <a:cubicBezTo>
                  <a:pt x="8288" y="0"/>
                  <a:pt x="6905" y="717"/>
                  <a:pt x="6276" y="2076"/>
                </a:cubicBezTo>
                <a:cubicBezTo>
                  <a:pt x="5228" y="4340"/>
                  <a:pt x="4535" y="4683"/>
                  <a:pt x="3740" y="4683"/>
                </a:cubicBezTo>
                <a:cubicBezTo>
                  <a:pt x="3394" y="4683"/>
                  <a:pt x="3028" y="4618"/>
                  <a:pt x="2606" y="4618"/>
                </a:cubicBezTo>
                <a:cubicBezTo>
                  <a:pt x="2384" y="4618"/>
                  <a:pt x="2146" y="4636"/>
                  <a:pt x="1888" y="4690"/>
                </a:cubicBezTo>
                <a:cubicBezTo>
                  <a:pt x="1" y="5087"/>
                  <a:pt x="507" y="5660"/>
                  <a:pt x="507" y="5660"/>
                </a:cubicBezTo>
                <a:lnTo>
                  <a:pt x="18496" y="5660"/>
                </a:lnTo>
                <a:cubicBezTo>
                  <a:pt x="18496" y="5660"/>
                  <a:pt x="19702" y="5675"/>
                  <a:pt x="21232" y="5675"/>
                </a:cubicBezTo>
                <a:cubicBezTo>
                  <a:pt x="24013" y="5675"/>
                  <a:pt x="27864" y="5626"/>
                  <a:pt x="27472" y="5346"/>
                </a:cubicBezTo>
                <a:cubicBezTo>
                  <a:pt x="26862" y="4912"/>
                  <a:pt x="25038" y="4571"/>
                  <a:pt x="24131" y="4571"/>
                </a:cubicBezTo>
                <a:cubicBezTo>
                  <a:pt x="23225" y="4571"/>
                  <a:pt x="23466" y="3350"/>
                  <a:pt x="22523" y="2932"/>
                </a:cubicBezTo>
                <a:cubicBezTo>
                  <a:pt x="22432" y="2891"/>
                  <a:pt x="22346" y="2873"/>
                  <a:pt x="22265" y="2873"/>
                </a:cubicBezTo>
                <a:cubicBezTo>
                  <a:pt x="21662" y="2873"/>
                  <a:pt x="21328" y="3873"/>
                  <a:pt x="20807" y="3873"/>
                </a:cubicBezTo>
                <a:cubicBezTo>
                  <a:pt x="20679" y="3873"/>
                  <a:pt x="20541" y="3813"/>
                  <a:pt x="20385" y="3665"/>
                </a:cubicBezTo>
                <a:cubicBezTo>
                  <a:pt x="19531" y="2853"/>
                  <a:pt x="19872" y="70"/>
                  <a:pt x="17510" y="70"/>
                </a:cubicBezTo>
                <a:cubicBezTo>
                  <a:pt x="17435" y="70"/>
                  <a:pt x="17356" y="73"/>
                  <a:pt x="17275" y="79"/>
                </a:cubicBezTo>
                <a:cubicBezTo>
                  <a:pt x="14657" y="269"/>
                  <a:pt x="15295" y="2617"/>
                  <a:pt x="14136" y="3053"/>
                </a:cubicBezTo>
                <a:cubicBezTo>
                  <a:pt x="14060" y="3081"/>
                  <a:pt x="13985" y="3095"/>
                  <a:pt x="13911" y="3095"/>
                </a:cubicBezTo>
                <a:cubicBezTo>
                  <a:pt x="12873" y="3095"/>
                  <a:pt x="12107" y="404"/>
                  <a:pt x="10540" y="84"/>
                </a:cubicBezTo>
                <a:cubicBezTo>
                  <a:pt x="10264" y="28"/>
                  <a:pt x="9984" y="0"/>
                  <a:pt x="970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519775" y="632276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5519775" y="1027463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3" hasCustomPrompt="1"/>
          </p:nvPr>
        </p:nvSpPr>
        <p:spPr>
          <a:xfrm>
            <a:off x="4086400" y="836176"/>
            <a:ext cx="1281000" cy="8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70" name="Google Shape;70;p13"/>
          <p:cNvSpPr txBox="1">
            <a:spLocks noGrp="1"/>
          </p:cNvSpPr>
          <p:nvPr>
            <p:ph type="title" idx="4"/>
          </p:nvPr>
        </p:nvSpPr>
        <p:spPr>
          <a:xfrm>
            <a:off x="5519775" y="2060761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ubTitle" idx="5"/>
          </p:nvPr>
        </p:nvSpPr>
        <p:spPr>
          <a:xfrm>
            <a:off x="5519775" y="2455948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title" idx="6" hasCustomPrompt="1"/>
          </p:nvPr>
        </p:nvSpPr>
        <p:spPr>
          <a:xfrm>
            <a:off x="4086400" y="2264661"/>
            <a:ext cx="1281000" cy="8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7"/>
          </p:nvPr>
        </p:nvSpPr>
        <p:spPr>
          <a:xfrm>
            <a:off x="5519775" y="3489245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ubTitle" idx="8"/>
          </p:nvPr>
        </p:nvSpPr>
        <p:spPr>
          <a:xfrm>
            <a:off x="5519775" y="3884433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title" idx="9" hasCustomPrompt="1"/>
          </p:nvPr>
        </p:nvSpPr>
        <p:spPr>
          <a:xfrm>
            <a:off x="4086400" y="3693145"/>
            <a:ext cx="1281000" cy="8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76" name="Google Shape;76;p13"/>
          <p:cNvSpPr txBox="1">
            <a:spLocks noGrp="1"/>
          </p:cNvSpPr>
          <p:nvPr>
            <p:ph type="title" idx="13"/>
          </p:nvPr>
        </p:nvSpPr>
        <p:spPr>
          <a:xfrm>
            <a:off x="5519775" y="4917731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14"/>
          </p:nvPr>
        </p:nvSpPr>
        <p:spPr>
          <a:xfrm>
            <a:off x="5519775" y="5312919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title" idx="15" hasCustomPrompt="1"/>
          </p:nvPr>
        </p:nvSpPr>
        <p:spPr>
          <a:xfrm>
            <a:off x="4086400" y="5121631"/>
            <a:ext cx="1281000" cy="8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429783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4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2"/>
          </p:nvPr>
        </p:nvSpPr>
        <p:spPr>
          <a:xfrm>
            <a:off x="877725" y="3998167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ubTitle" idx="1"/>
          </p:nvPr>
        </p:nvSpPr>
        <p:spPr>
          <a:xfrm>
            <a:off x="877725" y="4494968"/>
            <a:ext cx="2030700" cy="11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title" idx="3"/>
          </p:nvPr>
        </p:nvSpPr>
        <p:spPr>
          <a:xfrm>
            <a:off x="3556650" y="3998167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84" name="Google Shape;84;p14"/>
          <p:cNvSpPr/>
          <p:nvPr/>
        </p:nvSpPr>
        <p:spPr>
          <a:xfrm>
            <a:off x="7445652" y="-47772"/>
            <a:ext cx="1919614" cy="6953523"/>
          </a:xfrm>
          <a:custGeom>
            <a:avLst/>
            <a:gdLst/>
            <a:ahLst/>
            <a:cxnLst/>
            <a:rect l="l" t="t" r="r" b="b"/>
            <a:pathLst>
              <a:path w="41808" h="92545" extrusionOk="0">
                <a:moveTo>
                  <a:pt x="41807" y="0"/>
                </a:moveTo>
                <a:cubicBezTo>
                  <a:pt x="41807" y="0"/>
                  <a:pt x="1" y="2687"/>
                  <a:pt x="6251" y="28395"/>
                </a:cubicBezTo>
                <a:cubicBezTo>
                  <a:pt x="8717" y="38543"/>
                  <a:pt x="22408" y="37842"/>
                  <a:pt x="16617" y="54437"/>
                </a:cubicBezTo>
                <a:cubicBezTo>
                  <a:pt x="12228" y="67009"/>
                  <a:pt x="29363" y="71594"/>
                  <a:pt x="27761" y="82441"/>
                </a:cubicBezTo>
                <a:cubicBezTo>
                  <a:pt x="26355" y="91961"/>
                  <a:pt x="38235" y="92544"/>
                  <a:pt x="41164" y="92544"/>
                </a:cubicBezTo>
                <a:cubicBezTo>
                  <a:pt x="41573" y="92544"/>
                  <a:pt x="41807" y="92533"/>
                  <a:pt x="41807" y="92533"/>
                </a:cubicBezTo>
                <a:lnTo>
                  <a:pt x="418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5" name="Google Shape;85;p14"/>
          <p:cNvSpPr/>
          <p:nvPr/>
        </p:nvSpPr>
        <p:spPr>
          <a:xfrm>
            <a:off x="-1002251" y="4909001"/>
            <a:ext cx="3665280" cy="2300219"/>
          </a:xfrm>
          <a:custGeom>
            <a:avLst/>
            <a:gdLst/>
            <a:ahLst/>
            <a:cxnLst/>
            <a:rect l="l" t="t" r="r" b="b"/>
            <a:pathLst>
              <a:path w="95233" h="44824" extrusionOk="0">
                <a:moveTo>
                  <a:pt x="14616" y="1"/>
                </a:moveTo>
                <a:cubicBezTo>
                  <a:pt x="6475" y="1"/>
                  <a:pt x="0" y="849"/>
                  <a:pt x="0" y="849"/>
                </a:cubicBezTo>
                <a:lnTo>
                  <a:pt x="19661" y="44824"/>
                </a:lnTo>
                <a:lnTo>
                  <a:pt x="91190" y="44824"/>
                </a:lnTo>
                <a:cubicBezTo>
                  <a:pt x="94570" y="44824"/>
                  <a:pt x="95232" y="39983"/>
                  <a:pt x="91964" y="39121"/>
                </a:cubicBezTo>
                <a:cubicBezTo>
                  <a:pt x="86627" y="37711"/>
                  <a:pt x="80949" y="39530"/>
                  <a:pt x="80986" y="32218"/>
                </a:cubicBezTo>
                <a:cubicBezTo>
                  <a:pt x="81026" y="24482"/>
                  <a:pt x="74453" y="20018"/>
                  <a:pt x="67120" y="20018"/>
                </a:cubicBezTo>
                <a:cubicBezTo>
                  <a:pt x="64170" y="20018"/>
                  <a:pt x="61096" y="20741"/>
                  <a:pt x="58281" y="22263"/>
                </a:cubicBezTo>
                <a:cubicBezTo>
                  <a:pt x="56208" y="23384"/>
                  <a:pt x="54698" y="23874"/>
                  <a:pt x="53559" y="23874"/>
                </a:cubicBezTo>
                <a:cubicBezTo>
                  <a:pt x="48197" y="23874"/>
                  <a:pt x="51073" y="13023"/>
                  <a:pt x="42273" y="6152"/>
                </a:cubicBezTo>
                <a:cubicBezTo>
                  <a:pt x="35871" y="1154"/>
                  <a:pt x="24110" y="1"/>
                  <a:pt x="1461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86" name="Google Shape;86;p14"/>
          <p:cNvSpPr txBox="1">
            <a:spLocks noGrp="1"/>
          </p:cNvSpPr>
          <p:nvPr>
            <p:ph type="subTitle" idx="4"/>
          </p:nvPr>
        </p:nvSpPr>
        <p:spPr>
          <a:xfrm>
            <a:off x="3556650" y="4494968"/>
            <a:ext cx="2030700" cy="11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title" idx="5"/>
          </p:nvPr>
        </p:nvSpPr>
        <p:spPr>
          <a:xfrm>
            <a:off x="6235575" y="3998167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ubTitle" idx="6"/>
          </p:nvPr>
        </p:nvSpPr>
        <p:spPr>
          <a:xfrm>
            <a:off x="6235575" y="4494968"/>
            <a:ext cx="2030700" cy="118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255425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 ">
  <p:cSld name="Title + Four Columns 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/>
          <p:nvPr/>
        </p:nvSpPr>
        <p:spPr>
          <a:xfrm rot="-5400000">
            <a:off x="1875600" y="628033"/>
            <a:ext cx="8251200" cy="62856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28410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title" idx="2"/>
          </p:nvPr>
        </p:nvSpPr>
        <p:spPr>
          <a:xfrm>
            <a:off x="3795025" y="3999867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subTitle" idx="1"/>
          </p:nvPr>
        </p:nvSpPr>
        <p:spPr>
          <a:xfrm>
            <a:off x="3795025" y="4498255"/>
            <a:ext cx="20307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title" idx="3"/>
          </p:nvPr>
        </p:nvSpPr>
        <p:spPr>
          <a:xfrm>
            <a:off x="6169150" y="3999867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ubTitle" idx="4"/>
          </p:nvPr>
        </p:nvSpPr>
        <p:spPr>
          <a:xfrm>
            <a:off x="6169150" y="4498255"/>
            <a:ext cx="20307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title" idx="5"/>
          </p:nvPr>
        </p:nvSpPr>
        <p:spPr>
          <a:xfrm>
            <a:off x="3795025" y="1846500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ubTitle" idx="6"/>
          </p:nvPr>
        </p:nvSpPr>
        <p:spPr>
          <a:xfrm>
            <a:off x="3795025" y="2343300"/>
            <a:ext cx="20307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title" idx="7"/>
          </p:nvPr>
        </p:nvSpPr>
        <p:spPr>
          <a:xfrm>
            <a:off x="6169150" y="1846500"/>
            <a:ext cx="20307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ubTitle" idx="8"/>
          </p:nvPr>
        </p:nvSpPr>
        <p:spPr>
          <a:xfrm>
            <a:off x="6169150" y="2343300"/>
            <a:ext cx="2030700" cy="8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5477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5587338" y="0"/>
            <a:ext cx="3556661" cy="3429000"/>
          </a:xfrm>
          <a:prstGeom prst="rect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351" y="3925088"/>
            <a:ext cx="2817873" cy="714540"/>
          </a:xfrm>
        </p:spPr>
        <p:txBody>
          <a:bodyPr/>
          <a:lstStyle>
            <a:lvl1pPr>
              <a:defRPr sz="28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1092531"/>
            <a:ext cx="2817873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8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FDB1D93-3E89-4014-897B-8F90BD777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67350" y="4559943"/>
            <a:ext cx="2817873" cy="1944997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01432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1">
  <p:cSld name="Title + Two Columns 1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title"/>
          </p:nvPr>
        </p:nvSpPr>
        <p:spPr>
          <a:xfrm>
            <a:off x="763000" y="628500"/>
            <a:ext cx="3475800" cy="18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124" name="Google Shape;124;p18"/>
          <p:cNvSpPr txBox="1">
            <a:spLocks noGrp="1"/>
          </p:cNvSpPr>
          <p:nvPr>
            <p:ph type="title" idx="2"/>
          </p:nvPr>
        </p:nvSpPr>
        <p:spPr>
          <a:xfrm>
            <a:off x="763000" y="3037712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125" name="Google Shape;125;p18"/>
          <p:cNvSpPr txBox="1">
            <a:spLocks noGrp="1"/>
          </p:cNvSpPr>
          <p:nvPr>
            <p:ph type="subTitle" idx="1"/>
          </p:nvPr>
        </p:nvSpPr>
        <p:spPr>
          <a:xfrm>
            <a:off x="763000" y="3432900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title" idx="3"/>
          </p:nvPr>
        </p:nvSpPr>
        <p:spPr>
          <a:xfrm>
            <a:off x="763000" y="4567797"/>
            <a:ext cx="27744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subTitle" idx="4"/>
          </p:nvPr>
        </p:nvSpPr>
        <p:spPr>
          <a:xfrm>
            <a:off x="763000" y="4962985"/>
            <a:ext cx="2774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350575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 rot="5400000">
            <a:off x="-2207675" y="286200"/>
            <a:ext cx="8251200" cy="628560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41" name="Google Shape;141;p20"/>
          <p:cNvSpPr txBox="1">
            <a:spLocks noGrp="1"/>
          </p:cNvSpPr>
          <p:nvPr>
            <p:ph type="title"/>
          </p:nvPr>
        </p:nvSpPr>
        <p:spPr>
          <a:xfrm>
            <a:off x="5920950" y="2043200"/>
            <a:ext cx="2202600" cy="56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142" name="Google Shape;142;p20"/>
          <p:cNvSpPr txBox="1">
            <a:spLocks noGrp="1"/>
          </p:cNvSpPr>
          <p:nvPr>
            <p:ph type="subTitle" idx="1"/>
          </p:nvPr>
        </p:nvSpPr>
        <p:spPr>
          <a:xfrm>
            <a:off x="5920950" y="2743215"/>
            <a:ext cx="2202600" cy="2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744240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/>
          <p:nvPr/>
        </p:nvSpPr>
        <p:spPr>
          <a:xfrm>
            <a:off x="7445652" y="-47772"/>
            <a:ext cx="1919614" cy="6953523"/>
          </a:xfrm>
          <a:custGeom>
            <a:avLst/>
            <a:gdLst/>
            <a:ahLst/>
            <a:cxnLst/>
            <a:rect l="l" t="t" r="r" b="b"/>
            <a:pathLst>
              <a:path w="41808" h="92545" extrusionOk="0">
                <a:moveTo>
                  <a:pt x="41807" y="0"/>
                </a:moveTo>
                <a:cubicBezTo>
                  <a:pt x="41807" y="0"/>
                  <a:pt x="1" y="2687"/>
                  <a:pt x="6251" y="28395"/>
                </a:cubicBezTo>
                <a:cubicBezTo>
                  <a:pt x="8717" y="38543"/>
                  <a:pt x="22408" y="37842"/>
                  <a:pt x="16617" y="54437"/>
                </a:cubicBezTo>
                <a:cubicBezTo>
                  <a:pt x="12228" y="67009"/>
                  <a:pt x="29363" y="71594"/>
                  <a:pt x="27761" y="82441"/>
                </a:cubicBezTo>
                <a:cubicBezTo>
                  <a:pt x="26355" y="91961"/>
                  <a:pt x="38235" y="92544"/>
                  <a:pt x="41164" y="92544"/>
                </a:cubicBezTo>
                <a:cubicBezTo>
                  <a:pt x="41573" y="92544"/>
                  <a:pt x="41807" y="92533"/>
                  <a:pt x="41807" y="92533"/>
                </a:cubicBezTo>
                <a:lnTo>
                  <a:pt x="41807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52" name="Google Shape;152;p22"/>
          <p:cNvSpPr/>
          <p:nvPr/>
        </p:nvSpPr>
        <p:spPr>
          <a:xfrm>
            <a:off x="-1002251" y="4909001"/>
            <a:ext cx="3665280" cy="2300219"/>
          </a:xfrm>
          <a:custGeom>
            <a:avLst/>
            <a:gdLst/>
            <a:ahLst/>
            <a:cxnLst/>
            <a:rect l="l" t="t" r="r" b="b"/>
            <a:pathLst>
              <a:path w="95233" h="44824" extrusionOk="0">
                <a:moveTo>
                  <a:pt x="14616" y="1"/>
                </a:moveTo>
                <a:cubicBezTo>
                  <a:pt x="6475" y="1"/>
                  <a:pt x="0" y="849"/>
                  <a:pt x="0" y="849"/>
                </a:cubicBezTo>
                <a:lnTo>
                  <a:pt x="19661" y="44824"/>
                </a:lnTo>
                <a:lnTo>
                  <a:pt x="91190" y="44824"/>
                </a:lnTo>
                <a:cubicBezTo>
                  <a:pt x="94570" y="44824"/>
                  <a:pt x="95232" y="39983"/>
                  <a:pt x="91964" y="39121"/>
                </a:cubicBezTo>
                <a:cubicBezTo>
                  <a:pt x="86627" y="37711"/>
                  <a:pt x="80949" y="39530"/>
                  <a:pt x="80986" y="32218"/>
                </a:cubicBezTo>
                <a:cubicBezTo>
                  <a:pt x="81026" y="24482"/>
                  <a:pt x="74453" y="20018"/>
                  <a:pt x="67120" y="20018"/>
                </a:cubicBezTo>
                <a:cubicBezTo>
                  <a:pt x="64170" y="20018"/>
                  <a:pt x="61096" y="20741"/>
                  <a:pt x="58281" y="22263"/>
                </a:cubicBezTo>
                <a:cubicBezTo>
                  <a:pt x="56208" y="23384"/>
                  <a:pt x="54698" y="23874"/>
                  <a:pt x="53559" y="23874"/>
                </a:cubicBezTo>
                <a:cubicBezTo>
                  <a:pt x="48197" y="23874"/>
                  <a:pt x="51073" y="13023"/>
                  <a:pt x="42273" y="6152"/>
                </a:cubicBezTo>
                <a:cubicBezTo>
                  <a:pt x="35871" y="1154"/>
                  <a:pt x="24110" y="1"/>
                  <a:pt x="1461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34250816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23"/>
          <p:cNvGrpSpPr/>
          <p:nvPr/>
        </p:nvGrpSpPr>
        <p:grpSpPr>
          <a:xfrm>
            <a:off x="3546227" y="2024481"/>
            <a:ext cx="7119009" cy="4862096"/>
            <a:chOff x="3546227" y="1518361"/>
            <a:chExt cx="7119009" cy="3646572"/>
          </a:xfrm>
        </p:grpSpPr>
        <p:sp>
          <p:nvSpPr>
            <p:cNvPr id="155" name="Google Shape;155;p23"/>
            <p:cNvSpPr/>
            <p:nvPr/>
          </p:nvSpPr>
          <p:spPr>
            <a:xfrm>
              <a:off x="3546227" y="1518361"/>
              <a:ext cx="7119009" cy="3322847"/>
            </a:xfrm>
            <a:custGeom>
              <a:avLst/>
              <a:gdLst/>
              <a:ahLst/>
              <a:cxnLst/>
              <a:rect l="l" t="t" r="r" b="b"/>
              <a:pathLst>
                <a:path w="95193" h="44432" extrusionOk="0">
                  <a:moveTo>
                    <a:pt x="69943" y="1"/>
                  </a:moveTo>
                  <a:cubicBezTo>
                    <a:pt x="65788" y="1"/>
                    <a:pt x="60185" y="1162"/>
                    <a:pt x="54294" y="5760"/>
                  </a:cubicBezTo>
                  <a:cubicBezTo>
                    <a:pt x="45494" y="12631"/>
                    <a:pt x="48369" y="23481"/>
                    <a:pt x="43007" y="23481"/>
                  </a:cubicBezTo>
                  <a:cubicBezTo>
                    <a:pt x="41868" y="23481"/>
                    <a:pt x="40358" y="22992"/>
                    <a:pt x="38286" y="21871"/>
                  </a:cubicBezTo>
                  <a:cubicBezTo>
                    <a:pt x="35471" y="20349"/>
                    <a:pt x="32398" y="19626"/>
                    <a:pt x="29448" y="19626"/>
                  </a:cubicBezTo>
                  <a:cubicBezTo>
                    <a:pt x="22115" y="19626"/>
                    <a:pt x="15541" y="24090"/>
                    <a:pt x="15581" y="31825"/>
                  </a:cubicBezTo>
                  <a:cubicBezTo>
                    <a:pt x="15623" y="40121"/>
                    <a:pt x="8309" y="36666"/>
                    <a:pt x="2483" y="39502"/>
                  </a:cubicBezTo>
                  <a:cubicBezTo>
                    <a:pt x="1" y="40709"/>
                    <a:pt x="831" y="44432"/>
                    <a:pt x="3592" y="44432"/>
                  </a:cubicBezTo>
                  <a:lnTo>
                    <a:pt x="74318" y="44432"/>
                  </a:lnTo>
                  <a:cubicBezTo>
                    <a:pt x="75747" y="44432"/>
                    <a:pt x="76906" y="43273"/>
                    <a:pt x="76906" y="41843"/>
                  </a:cubicBezTo>
                  <a:lnTo>
                    <a:pt x="95192" y="9381"/>
                  </a:lnTo>
                  <a:cubicBezTo>
                    <a:pt x="95192" y="8183"/>
                    <a:pt x="76087" y="864"/>
                    <a:pt x="74922" y="581"/>
                  </a:cubicBezTo>
                  <a:cubicBezTo>
                    <a:pt x="73715" y="287"/>
                    <a:pt x="72008" y="1"/>
                    <a:pt x="69943" y="1"/>
                  </a:cubicBezTo>
                  <a:close/>
                </a:path>
              </a:pathLst>
            </a:custGeom>
            <a:solidFill>
              <a:srgbClr val="BDE9FC">
                <a:alpha val="37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156" name="Google Shape;156;p23"/>
            <p:cNvSpPr/>
            <p:nvPr/>
          </p:nvSpPr>
          <p:spPr>
            <a:xfrm>
              <a:off x="3546227" y="1842086"/>
              <a:ext cx="7119009" cy="3322847"/>
            </a:xfrm>
            <a:custGeom>
              <a:avLst/>
              <a:gdLst/>
              <a:ahLst/>
              <a:cxnLst/>
              <a:rect l="l" t="t" r="r" b="b"/>
              <a:pathLst>
                <a:path w="95193" h="44432" extrusionOk="0">
                  <a:moveTo>
                    <a:pt x="69943" y="1"/>
                  </a:moveTo>
                  <a:cubicBezTo>
                    <a:pt x="65788" y="1"/>
                    <a:pt x="60185" y="1162"/>
                    <a:pt x="54294" y="5760"/>
                  </a:cubicBezTo>
                  <a:cubicBezTo>
                    <a:pt x="45494" y="12631"/>
                    <a:pt x="48369" y="23481"/>
                    <a:pt x="43007" y="23481"/>
                  </a:cubicBezTo>
                  <a:cubicBezTo>
                    <a:pt x="41868" y="23481"/>
                    <a:pt x="40358" y="22992"/>
                    <a:pt x="38286" y="21871"/>
                  </a:cubicBezTo>
                  <a:cubicBezTo>
                    <a:pt x="35471" y="20349"/>
                    <a:pt x="32398" y="19626"/>
                    <a:pt x="29448" y="19626"/>
                  </a:cubicBezTo>
                  <a:cubicBezTo>
                    <a:pt x="22115" y="19626"/>
                    <a:pt x="15541" y="24090"/>
                    <a:pt x="15581" y="31825"/>
                  </a:cubicBezTo>
                  <a:cubicBezTo>
                    <a:pt x="15623" y="40121"/>
                    <a:pt x="8309" y="36666"/>
                    <a:pt x="2483" y="39502"/>
                  </a:cubicBezTo>
                  <a:cubicBezTo>
                    <a:pt x="1" y="40709"/>
                    <a:pt x="831" y="44432"/>
                    <a:pt x="3592" y="44432"/>
                  </a:cubicBezTo>
                  <a:lnTo>
                    <a:pt x="74318" y="44432"/>
                  </a:lnTo>
                  <a:cubicBezTo>
                    <a:pt x="75747" y="44432"/>
                    <a:pt x="76906" y="43273"/>
                    <a:pt x="76906" y="41843"/>
                  </a:cubicBezTo>
                  <a:lnTo>
                    <a:pt x="95192" y="9381"/>
                  </a:lnTo>
                  <a:cubicBezTo>
                    <a:pt x="95192" y="8183"/>
                    <a:pt x="76087" y="864"/>
                    <a:pt x="74922" y="581"/>
                  </a:cubicBezTo>
                  <a:cubicBezTo>
                    <a:pt x="73715" y="287"/>
                    <a:pt x="72008" y="1"/>
                    <a:pt x="6994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5558146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bg>
      <p:bgPr>
        <a:solidFill>
          <a:schemeClr val="accent5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 rot="10800000">
            <a:off x="6072172" y="-10"/>
            <a:ext cx="3382052" cy="1426251"/>
          </a:xfrm>
          <a:custGeom>
            <a:avLst/>
            <a:gdLst/>
            <a:ahLst/>
            <a:cxnLst/>
            <a:rect l="l" t="t" r="r" b="b"/>
            <a:pathLst>
              <a:path w="96796" h="30615" extrusionOk="0">
                <a:moveTo>
                  <a:pt x="24014" y="1"/>
                </a:moveTo>
                <a:cubicBezTo>
                  <a:pt x="3631" y="1"/>
                  <a:pt x="1" y="30614"/>
                  <a:pt x="1" y="30614"/>
                </a:cubicBezTo>
                <a:lnTo>
                  <a:pt x="96761" y="30614"/>
                </a:lnTo>
                <a:cubicBezTo>
                  <a:pt x="96506" y="30593"/>
                  <a:pt x="94754" y="30117"/>
                  <a:pt x="89253" y="21745"/>
                </a:cubicBezTo>
                <a:cubicBezTo>
                  <a:pt x="84535" y="14567"/>
                  <a:pt x="80221" y="10463"/>
                  <a:pt x="74926" y="10463"/>
                </a:cubicBezTo>
                <a:cubicBezTo>
                  <a:pt x="72404" y="10463"/>
                  <a:pt x="69659" y="11394"/>
                  <a:pt x="66542" y="13367"/>
                </a:cubicBezTo>
                <a:cubicBezTo>
                  <a:pt x="62056" y="16207"/>
                  <a:pt x="58482" y="17324"/>
                  <a:pt x="55515" y="17324"/>
                </a:cubicBezTo>
                <a:cubicBezTo>
                  <a:pt x="46105" y="17324"/>
                  <a:pt x="42790" y="6087"/>
                  <a:pt x="35791" y="2894"/>
                </a:cubicBezTo>
                <a:cubicBezTo>
                  <a:pt x="31349" y="868"/>
                  <a:pt x="27444" y="1"/>
                  <a:pt x="24014" y="1"/>
                </a:cubicBezTo>
                <a:close/>
                <a:moveTo>
                  <a:pt x="96761" y="30614"/>
                </a:moveTo>
                <a:cubicBezTo>
                  <a:pt x="96769" y="30614"/>
                  <a:pt x="96776" y="30615"/>
                  <a:pt x="96781" y="30615"/>
                </a:cubicBezTo>
                <a:cubicBezTo>
                  <a:pt x="96791" y="30615"/>
                  <a:pt x="96796" y="30614"/>
                  <a:pt x="96796" y="30614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159" name="Google Shape;159;p24"/>
          <p:cNvSpPr/>
          <p:nvPr/>
        </p:nvSpPr>
        <p:spPr>
          <a:xfrm>
            <a:off x="-1261209" y="3692937"/>
            <a:ext cx="5888018" cy="3695141"/>
          </a:xfrm>
          <a:custGeom>
            <a:avLst/>
            <a:gdLst/>
            <a:ahLst/>
            <a:cxnLst/>
            <a:rect l="l" t="t" r="r" b="b"/>
            <a:pathLst>
              <a:path w="95233" h="44824" extrusionOk="0">
                <a:moveTo>
                  <a:pt x="14616" y="1"/>
                </a:moveTo>
                <a:cubicBezTo>
                  <a:pt x="6475" y="1"/>
                  <a:pt x="0" y="849"/>
                  <a:pt x="0" y="849"/>
                </a:cubicBezTo>
                <a:lnTo>
                  <a:pt x="19661" y="44824"/>
                </a:lnTo>
                <a:lnTo>
                  <a:pt x="91190" y="44824"/>
                </a:lnTo>
                <a:cubicBezTo>
                  <a:pt x="94570" y="44824"/>
                  <a:pt x="95232" y="39983"/>
                  <a:pt x="91964" y="39121"/>
                </a:cubicBezTo>
                <a:cubicBezTo>
                  <a:pt x="86627" y="37711"/>
                  <a:pt x="80949" y="39530"/>
                  <a:pt x="80986" y="32218"/>
                </a:cubicBezTo>
                <a:cubicBezTo>
                  <a:pt x="81026" y="24482"/>
                  <a:pt x="74453" y="20018"/>
                  <a:pt x="67120" y="20018"/>
                </a:cubicBezTo>
                <a:cubicBezTo>
                  <a:pt x="64170" y="20018"/>
                  <a:pt x="61096" y="20741"/>
                  <a:pt x="58281" y="22263"/>
                </a:cubicBezTo>
                <a:cubicBezTo>
                  <a:pt x="56208" y="23384"/>
                  <a:pt x="54698" y="23874"/>
                  <a:pt x="53559" y="23874"/>
                </a:cubicBezTo>
                <a:cubicBezTo>
                  <a:pt x="48197" y="23874"/>
                  <a:pt x="51073" y="13023"/>
                  <a:pt x="42273" y="6152"/>
                </a:cubicBezTo>
                <a:cubicBezTo>
                  <a:pt x="35871" y="1154"/>
                  <a:pt x="24110" y="1"/>
                  <a:pt x="1461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28670089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7A0E9EE-97DB-4850-9A11-840E6125C086}" type="datetime1">
              <a:rPr lang="de-DE" smtClean="0">
                <a:solidFill>
                  <a:srgbClr val="808080">
                    <a:lumMod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03.09.2024</a:t>
            </a:fld>
            <a:r>
              <a:rPr lang="de-DE" smtClean="0">
                <a:solidFill>
                  <a:srgbClr val="808080">
                    <a:lumMod val="75000"/>
                  </a:srgbClr>
                </a:solidFill>
              </a:rPr>
              <a:t> I Senatsverwaltung für Justiz, Verbraucherschutz und Antidiskriminierung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dirty="0">
              <a:solidFill>
                <a:srgbClr val="808080">
                  <a:lumMod val="75000"/>
                </a:srgb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624EB41-8F11-4868-9BAF-15B486C5CCB3}" type="slidenum">
              <a:rPr lang="de-DE" smtClean="0">
                <a:solidFill>
                  <a:srgbClr val="808080">
                    <a:lumMod val="75000"/>
                  </a:srgbClr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dirty="0">
              <a:solidFill>
                <a:srgbClr val="80808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92515"/>
      </p:ext>
    </p:extLst>
  </p:cSld>
  <p:clrMapOvr>
    <a:masterClrMapping/>
  </p:clrMapOvr>
  <p:hf hdr="0" ftr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Weiß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629999"/>
            <a:ext cx="7920000" cy="55980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24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157" y="5400493"/>
            <a:ext cx="5023261" cy="633412"/>
          </a:xfrm>
        </p:spPr>
        <p:txBody>
          <a:bodyPr anchor="b"/>
          <a:lstStyle>
            <a:lvl1pPr marL="0" indent="0" algn="l">
              <a:lnSpc>
                <a:spcPct val="105000"/>
              </a:lnSpc>
              <a:buNone/>
              <a:defRPr sz="1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1430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Weiß 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3" y="3391200"/>
            <a:ext cx="7919533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468000" tIns="414000" rIns="864000" bIns="414000" anchor="t"/>
          <a:lstStyle>
            <a:lvl1pPr algn="l">
              <a:defRPr sz="2400" cap="all" baseline="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157" y="5400493"/>
            <a:ext cx="5023261" cy="633412"/>
          </a:xfrm>
        </p:spPr>
        <p:txBody>
          <a:bodyPr anchor="b"/>
          <a:lstStyle>
            <a:lvl1pPr marL="0" indent="0" algn="l">
              <a:lnSpc>
                <a:spcPct val="105000"/>
              </a:lnSpc>
              <a:buNone/>
              <a:defRPr sz="12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32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202" y="2152207"/>
            <a:ext cx="2740023" cy="1262825"/>
          </a:xfrm>
        </p:spPr>
        <p:txBody>
          <a:bodyPr/>
          <a:lstStyle>
            <a:lvl1pPr>
              <a:defRPr sz="195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45200" y="3738254"/>
            <a:ext cx="2740023" cy="2175185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984959"/>
            <a:ext cx="2817873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525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93469658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5587339" y="0"/>
            <a:ext cx="3556661" cy="342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352" y="5084916"/>
            <a:ext cx="2817873" cy="1430502"/>
          </a:xfrm>
        </p:spPr>
        <p:txBody>
          <a:bodyPr anchor="b"/>
          <a:lstStyle>
            <a:lvl1pPr>
              <a:defRPr sz="195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1092531"/>
            <a:ext cx="2817873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96976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36F217F-9F9C-41D8-B6DF-71AEB2A68553}"/>
              </a:ext>
            </a:extLst>
          </p:cNvPr>
          <p:cNvSpPr/>
          <p:nvPr userDrawn="1"/>
        </p:nvSpPr>
        <p:spPr>
          <a:xfrm>
            <a:off x="-2" y="0"/>
            <a:ext cx="5587341" cy="6858000"/>
          </a:xfrm>
          <a:prstGeom prst="rect">
            <a:avLst/>
          </a:prstGeom>
          <a:solidFill>
            <a:srgbClr val="002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860" y="2152205"/>
            <a:ext cx="3533140" cy="1262825"/>
          </a:xfrm>
        </p:spPr>
        <p:txBody>
          <a:bodyPr/>
          <a:lstStyle>
            <a:lvl1pPr>
              <a:defRPr sz="260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45200" y="2182686"/>
            <a:ext cx="2740023" cy="3730752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10" y="984959"/>
            <a:ext cx="2817873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7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0235691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BEA2BB2C-7695-4650-8733-E760D9467D89}"/>
              </a:ext>
            </a:extLst>
          </p:cNvPr>
          <p:cNvSpPr/>
          <p:nvPr userDrawn="1"/>
        </p:nvSpPr>
        <p:spPr>
          <a:xfrm>
            <a:off x="5587339" y="0"/>
            <a:ext cx="3556661" cy="3429000"/>
          </a:xfrm>
          <a:prstGeom prst="rect">
            <a:avLst/>
          </a:prstGeom>
          <a:solidFill>
            <a:srgbClr val="00A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558734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352" y="3925088"/>
            <a:ext cx="2817873" cy="714540"/>
          </a:xfrm>
        </p:spPr>
        <p:txBody>
          <a:bodyPr/>
          <a:lstStyle>
            <a:lvl1pPr>
              <a:defRPr sz="210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67350" y="1092531"/>
            <a:ext cx="2817873" cy="1205346"/>
          </a:xfrm>
        </p:spPr>
        <p:txBody>
          <a:bodyPr anchor="ctr"/>
          <a:lstStyle>
            <a:lvl1pPr marL="0" indent="0" algn="ctr">
              <a:lnSpc>
                <a:spcPct val="90000"/>
              </a:lnSpc>
              <a:buNone/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  <p:sp>
        <p:nvSpPr>
          <p:cNvPr id="8" name="Textplatzhalter 11">
            <a:extLst>
              <a:ext uri="{FF2B5EF4-FFF2-40B4-BE49-F238E27FC236}">
                <a16:creationId xmlns:a16="http://schemas.microsoft.com/office/drawing/2014/main" id="{BFDB1D93-3E89-4014-897B-8F90BD7772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67350" y="4559945"/>
            <a:ext cx="2817873" cy="1944997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8450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936F217F-9F9C-41D8-B6DF-71AEB2A68553}"/>
              </a:ext>
            </a:extLst>
          </p:cNvPr>
          <p:cNvSpPr/>
          <p:nvPr userDrawn="1"/>
        </p:nvSpPr>
        <p:spPr>
          <a:xfrm>
            <a:off x="-2" y="0"/>
            <a:ext cx="5587341" cy="6858000"/>
          </a:xfrm>
          <a:prstGeom prst="rect">
            <a:avLst/>
          </a:prstGeom>
          <a:solidFill>
            <a:srgbClr val="002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861" y="2152207"/>
            <a:ext cx="3533140" cy="1262825"/>
          </a:xfrm>
        </p:spPr>
        <p:txBody>
          <a:bodyPr/>
          <a:lstStyle>
            <a:lvl1pPr>
              <a:defRPr sz="1950" cap="all" baseline="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45200" y="2182686"/>
            <a:ext cx="2740023" cy="3730752"/>
          </a:xfrm>
        </p:spPr>
        <p:txBody>
          <a:bodyPr numCol="1" spc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C9B2FB-49B4-4AFC-A5BE-36E1E69B5C2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010" y="984959"/>
            <a:ext cx="2817873" cy="1205346"/>
          </a:xfrm>
        </p:spPr>
        <p:txBody>
          <a:bodyPr anchor="ctr"/>
          <a:lstStyle>
            <a:lvl1pPr marL="0" indent="0">
              <a:lnSpc>
                <a:spcPct val="90000"/>
              </a:lnSpc>
              <a:buNone/>
              <a:defRPr sz="525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322340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5CAC-8741-423E-9953-C6D1779732F6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00.00.2022  Berliner Justizvollzug - Rückblick 2022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377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5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B49C-8155-49B3-B9D3-BF5C80C0C726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6462" y="2024065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885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580" y="667861"/>
            <a:ext cx="3474720" cy="8106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21580" y="2024065"/>
            <a:ext cx="3474720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770D616-8F5C-4818-9683-51B82A582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457200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7724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rech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5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8464A-6750-458A-B4FF-D85A30AA23B2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Bildplatzhalter 5">
            <a:extLst>
              <a:ext uri="{FF2B5EF4-FFF2-40B4-BE49-F238E27FC236}">
                <a16:creationId xmlns:a16="http://schemas.microsoft.com/office/drawing/2014/main" id="{F0F5103F-E3A3-4D5B-A739-18DD3F45D9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13350" y="2063752"/>
            <a:ext cx="3282950" cy="3435349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6729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ob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473263"/>
            <a:ext cx="7848600" cy="8106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6C0E-732A-4646-BD85-36955DA35191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C978E4A0-018C-4D9D-AA73-D8AD1AEB1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7700" y="4542157"/>
            <a:ext cx="7848600" cy="1371283"/>
          </a:xfrm>
        </p:spPr>
        <p:txBody>
          <a:bodyPr numCol="2" spcCol="28800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6AC12680-9825-47D5-83F4-DC394779B5B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2"/>
            <a:ext cx="9144001" cy="3114675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6626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5">
            <a:extLst>
              <a:ext uri="{FF2B5EF4-FFF2-40B4-BE49-F238E27FC236}">
                <a16:creationId xmlns:a16="http://schemas.microsoft.com/office/drawing/2014/main" id="{318A8D83-0383-4B4C-98D9-B768F2BD59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4460" y="5032680"/>
            <a:ext cx="4929150" cy="469016"/>
          </a:xfrm>
        </p:spPr>
        <p:txBody>
          <a:bodyPr anchor="b"/>
          <a:lstStyle>
            <a:lvl1pPr marL="0" indent="0" algn="l">
              <a:lnSpc>
                <a:spcPct val="114000"/>
              </a:lnSpc>
              <a:buNone/>
              <a:defRPr sz="12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3905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A1A5BC-4B3E-4471-B5A1-241BA355A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6F6D-45EC-48D5-9470-3553F5DE60B8}" type="datetime1">
              <a:rPr lang="de-DE" smtClean="0"/>
              <a:t>03.09.2024</a:t>
            </a:fld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D9EFE6A-1403-4906-BD2F-08A1976EF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27E6EE12-0E14-4C4E-A47E-A46E922C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7718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2BF801-7DBB-412B-A331-7A1DADC36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22E7-8EA0-4BF6-A7DD-50FEA58D7049}" type="datetime1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57C5F2-4E6C-4DF3-A256-A51CB88E4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0829A1-84BE-4323-8A58-BA6C669B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77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5CAC-8741-423E-9953-C6D1779732F6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22415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5">
            <a:extLst>
              <a:ext uri="{FF2B5EF4-FFF2-40B4-BE49-F238E27FC236}">
                <a16:creationId xmlns:a16="http://schemas.microsoft.com/office/drawing/2014/main" id="{905B76F8-CDC9-4B25-89C2-100456A9A4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3" y="3391199"/>
            <a:ext cx="7919525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3375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3000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5">
            <a:extLst>
              <a:ext uri="{FF2B5EF4-FFF2-40B4-BE49-F238E27FC236}">
                <a16:creationId xmlns:a16="http://schemas.microsoft.com/office/drawing/2014/main" id="{3516EE9A-159F-47B7-B383-412E5B6422C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2" y="0"/>
            <a:ext cx="9144002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9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CD2A1F0F-9124-4903-96CC-5CA723332F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61930" y="5538440"/>
            <a:ext cx="1935958" cy="64456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anchor="ctr"/>
          <a:lstStyle>
            <a:lvl1pPr marL="0" indent="0" algn="l">
              <a:lnSpc>
                <a:spcPct val="90000"/>
              </a:lnSpc>
              <a:buNone/>
              <a:defRPr sz="300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de-DE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9160" y="1226822"/>
            <a:ext cx="7604760" cy="797243"/>
          </a:xfrm>
          <a:ln w="12700">
            <a:noFill/>
          </a:ln>
        </p:spPr>
        <p:txBody>
          <a:bodyPr lIns="0" tIns="0" rIns="0" bIns="0"/>
          <a:lstStyle>
            <a:lvl1pPr>
              <a:defRPr sz="3375" cap="none" baseline="0"/>
            </a:lvl1pPr>
          </a:lstStyle>
          <a:p>
            <a:r>
              <a:rPr lang="de-DE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264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e 3">
    <p:bg>
      <p:bgPr>
        <a:solidFill>
          <a:srgbClr val="AAC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973" y="3391199"/>
            <a:ext cx="7919525" cy="2836800"/>
          </a:xfr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  <a:ln w="12700">
            <a:noFill/>
          </a:ln>
        </p:spPr>
        <p:txBody>
          <a:bodyPr lIns="504000" tIns="450000" rIns="864000" bIns="450000" anchor="t"/>
          <a:lstStyle>
            <a:lvl1pPr algn="l">
              <a:defRPr sz="3375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0869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2900"/>
            <a:fld id="{2F02CB18-A475-4C9E-A838-3E4CC6F0BAEA}" type="datetimeFigureOut">
              <a:rPr lang="de-DE" smtClean="0">
                <a:solidFill>
                  <a:prstClr val="black"/>
                </a:solidFill>
              </a:rPr>
              <a:pPr defTabSz="342900"/>
              <a:t>03.09.2024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2900"/>
            <a:endParaRPr lang="de-DE">
              <a:solidFill>
                <a:prstClr val="black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A7828E29-1BE9-473F-AE19-7B0BD8AB13B2}" type="slidenum">
              <a:rPr lang="de-DE" smtClean="0">
                <a:solidFill>
                  <a:prstClr val="black"/>
                </a:solidFill>
              </a:rPr>
              <a:pPr defTabSz="342900"/>
              <a:t>‹Nr.›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82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2024063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0F65D1A-BD38-4CCE-A00E-BE062FB92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B49C-8155-49B3-B9D3-BF5C80C0C726}" type="datetime1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485DB4-F902-42F9-9430-4A9700D7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E9541BF-F514-4E50-B785-68537122C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16462" y="2024063"/>
            <a:ext cx="3779838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(link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580" y="667859"/>
            <a:ext cx="3474720" cy="81061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54F48C0-A769-4284-B8F4-7BDBD6FCDBC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021580" y="2024063"/>
            <a:ext cx="3474720" cy="388937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1770D616-8F5C-4818-9683-51B82A582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0"/>
            <a:ext cx="4572001" cy="6858000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83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6" Type="http://schemas.openxmlformats.org/officeDocument/2006/relationships/slideLayout" Target="../slideLayouts/slideLayout55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32" Type="http://schemas.openxmlformats.org/officeDocument/2006/relationships/image" Target="NUL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700" y="667859"/>
            <a:ext cx="7848600" cy="810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00" y="2024063"/>
            <a:ext cx="7848600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6274" y="6429988"/>
            <a:ext cx="815975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12A6277-EC2F-4A96-BB29-B9A61BD8E5C2}" type="datetime1">
              <a:rPr lang="de-DE" smtClean="0"/>
              <a:t>03.09.2024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429988"/>
            <a:ext cx="5599216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" y="6429988"/>
            <a:ext cx="640773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54C296A-42F8-4131-A630-B3E4DC39D0A4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135917" y="6229154"/>
            <a:ext cx="662400" cy="33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1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9" r:id="rId2"/>
    <p:sldLayoutId id="2147483671" r:id="rId3"/>
    <p:sldLayoutId id="2147483672" r:id="rId4"/>
    <p:sldLayoutId id="2147483702" r:id="rId5"/>
    <p:sldLayoutId id="2147483703" r:id="rId6"/>
    <p:sldLayoutId id="2147483662" r:id="rId7"/>
    <p:sldLayoutId id="2147483668" r:id="rId8"/>
    <p:sldLayoutId id="2147483669" r:id="rId9"/>
    <p:sldLayoutId id="2147483682" r:id="rId10"/>
    <p:sldLayoutId id="2147483670" r:id="rId11"/>
    <p:sldLayoutId id="2147483691" r:id="rId12"/>
    <p:sldLayoutId id="2147483666" r:id="rId13"/>
    <p:sldLayoutId id="2147483667" r:id="rId14"/>
    <p:sldLayoutId id="2147483689" r:id="rId15"/>
    <p:sldLayoutId id="2147483675" r:id="rId16"/>
    <p:sldLayoutId id="2147483708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600" b="1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41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08" userDrawn="1">
          <p15:clr>
            <a:srgbClr val="F26B43"/>
          </p15:clr>
        </p15:guide>
        <p15:guide id="2" pos="5352" userDrawn="1">
          <p15:clr>
            <a:srgbClr val="F26B43"/>
          </p15:clr>
        </p15:guide>
        <p15:guide id="6" pos="288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11" orient="horz" pos="1275" userDrawn="1">
          <p15:clr>
            <a:srgbClr val="F26B43"/>
          </p15:clr>
        </p15:guide>
        <p15:guide id="13" orient="horz" pos="414" userDrawn="1">
          <p15:clr>
            <a:srgbClr val="F26B43"/>
          </p15:clr>
        </p15:guide>
        <p15:guide id="15" orient="horz" pos="37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448" y="1088644"/>
            <a:ext cx="8064000" cy="5220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88076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2" r:id="rId11"/>
  </p:sldLayoutIdLst>
  <p:txStyles>
    <p:titleStyle>
      <a:lvl1pPr algn="l" defTabSz="685800" rtl="0" eaLnBrk="1" latinLnBrk="0" hangingPunct="1">
        <a:lnSpc>
          <a:spcPct val="120000"/>
        </a:lnSpc>
        <a:spcBef>
          <a:spcPct val="0"/>
        </a:spcBef>
        <a:buNone/>
        <a:defRPr sz="1500" b="1" kern="1200">
          <a:solidFill>
            <a:srgbClr val="00244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SzPct val="100000"/>
        <a:buFont typeface="Arial" panose="020B0604020202020204" pitchFamily="34" charset="0"/>
        <a:buChar char="•"/>
        <a:defRPr sz="1200" kern="1200">
          <a:solidFill>
            <a:srgbClr val="00244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Font typeface="Arial" panose="020B0604020202020204" pitchFamily="34" charset="0"/>
        <a:buChar char="»"/>
        <a:defRPr sz="1200" kern="1200">
          <a:solidFill>
            <a:srgbClr val="00244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Font typeface="Arial" panose="020B0604020202020204" pitchFamily="34" charset="0"/>
        <a:buChar char="»"/>
        <a:defRPr sz="1200" kern="1200">
          <a:solidFill>
            <a:srgbClr val="00244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448" y="224644"/>
            <a:ext cx="8064000" cy="86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448" y="1088644"/>
            <a:ext cx="8064000" cy="52206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177835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5" r:id="rId11"/>
  </p:sldLayoutIdLst>
  <p:txStyles>
    <p:titleStyle>
      <a:lvl1pPr algn="l" defTabSz="685800" rtl="0" eaLnBrk="1" latinLnBrk="0" hangingPunct="1">
        <a:lnSpc>
          <a:spcPct val="120000"/>
        </a:lnSpc>
        <a:spcBef>
          <a:spcPct val="0"/>
        </a:spcBef>
        <a:buNone/>
        <a:defRPr sz="1500" b="1" kern="1200">
          <a:solidFill>
            <a:srgbClr val="00244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SzPct val="100000"/>
        <a:buFont typeface="Arial" panose="020B0604020202020204" pitchFamily="34" charset="0"/>
        <a:buChar char="•"/>
        <a:defRPr sz="1200" kern="1200">
          <a:solidFill>
            <a:srgbClr val="00244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Font typeface="Arial" panose="020B0604020202020204" pitchFamily="34" charset="0"/>
        <a:buChar char="»"/>
        <a:defRPr sz="1200" kern="1200">
          <a:solidFill>
            <a:srgbClr val="00244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ct val="20000"/>
        </a:spcBef>
        <a:buClr>
          <a:srgbClr val="002441"/>
        </a:buClr>
        <a:buFont typeface="Arial" panose="020B0604020202020204" pitchFamily="34" charset="0"/>
        <a:buChar char="»"/>
        <a:defRPr sz="1200" kern="1200">
          <a:solidFill>
            <a:srgbClr val="00244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Bree Serif"/>
              <a:buNone/>
              <a:defRPr sz="2800">
                <a:solidFill>
                  <a:schemeClr val="lt2"/>
                </a:solidFill>
                <a:latin typeface="Bree Serif"/>
                <a:ea typeface="Bree Serif"/>
                <a:cs typeface="Bree Serif"/>
                <a:sym typeface="Bree Serif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28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DM Sans"/>
              <a:buChar char="●"/>
              <a:defRPr sz="1800"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○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■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●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○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■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●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DM Sans"/>
              <a:buChar char="○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DM Sans"/>
              <a:buChar char="■"/>
              <a:defRPr>
                <a:solidFill>
                  <a:schemeClr val="lt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688413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7700" y="667861"/>
            <a:ext cx="7848600" cy="810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700" y="2024065"/>
            <a:ext cx="7848600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6275" y="6429990"/>
            <a:ext cx="815975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912A6277-EC2F-4A96-BB29-B9A61BD8E5C2}" type="datetime1">
              <a:rPr lang="de-DE" smtClean="0"/>
              <a:t>03.09.2024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429990"/>
            <a:ext cx="5599216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15.12.2021  Berliner Justizvollzug - Rückblick 2021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1" y="6429990"/>
            <a:ext cx="640773" cy="1928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54C296A-42F8-4131-A630-B3E4DC39D0A4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135917" y="6229154"/>
            <a:ext cx="662400" cy="33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9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  <p:sldLayoutId id="2147483773" r:id="rId18"/>
  </p:sldLayoutIdLst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1950" b="1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350" indent="-13335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13335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404813" indent="-138113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539354" indent="-134541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672704" indent="-133350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08">
          <p15:clr>
            <a:srgbClr val="F26B43"/>
          </p15:clr>
        </p15:guide>
        <p15:guide id="2" pos="5352">
          <p15:clr>
            <a:srgbClr val="F26B43"/>
          </p15:clr>
        </p15:guide>
        <p15:guide id="6" pos="2880">
          <p15:clr>
            <a:srgbClr val="F26B43"/>
          </p15:clr>
        </p15:guide>
        <p15:guide id="8" orient="horz" pos="2160">
          <p15:clr>
            <a:srgbClr val="F26B43"/>
          </p15:clr>
        </p15:guide>
        <p15:guide id="11" orient="horz" pos="1275">
          <p15:clr>
            <a:srgbClr val="F26B43"/>
          </p15:clr>
        </p15:guide>
        <p15:guide id="13" orient="horz" pos="414">
          <p15:clr>
            <a:srgbClr val="F26B43"/>
          </p15:clr>
        </p15:guide>
        <p15:guide id="15" orient="horz" pos="37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E32AE0C-55AF-479C-9D29-4279916E9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714" y="3408617"/>
            <a:ext cx="8699863" cy="2836800"/>
          </a:xfrm>
        </p:spPr>
        <p:txBody>
          <a:bodyPr/>
          <a:lstStyle/>
          <a:p>
            <a:pPr algn="ctr"/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Die Organisation des Justizvollzuges im </a:t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Land Berlin </a:t>
            </a:r>
            <a:b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unter besonderer Beachtung der Schnittstelle zwischen Aufsichtsbehörde und Anstalten </a:t>
            </a:r>
            <a:br>
              <a:rPr 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im Hinblick auf die </a:t>
            </a:r>
            <a:r>
              <a:rPr lang="de-DE" sz="16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RessourcenSteuerung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0E4959FE-CD88-4F86-89DA-8F078AE64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652" y="5608320"/>
            <a:ext cx="5184766" cy="425584"/>
          </a:xfrm>
        </p:spPr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Berlin, 04. September 2024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5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 der Zusammenarbeit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369" y="1245196"/>
            <a:ext cx="7848600" cy="4516072"/>
          </a:xfrm>
        </p:spPr>
        <p:txBody>
          <a:bodyPr/>
          <a:lstStyle/>
          <a:p>
            <a:r>
              <a:rPr lang="de-DE" sz="2000" b="1" dirty="0">
                <a:solidFill>
                  <a:srgbClr val="0070C0"/>
                </a:solidFill>
                <a:latin typeface="+mj-lt"/>
              </a:rPr>
              <a:t>Nach Abstimmung der gemeinsamen Ziele sowie der zu erwartenden Ergebnisse, Qualitätsstandards bzw. Rahmenkonzepte, werden Vorgaben durch die Aufsicht gemacht.</a:t>
            </a:r>
            <a:br>
              <a:rPr lang="de-DE" sz="2000" b="1" dirty="0">
                <a:solidFill>
                  <a:srgbClr val="0070C0"/>
                </a:solidFill>
                <a:latin typeface="+mj-lt"/>
              </a:rPr>
            </a:br>
            <a:endParaRPr lang="de-DE" sz="2000" b="1" dirty="0">
              <a:solidFill>
                <a:srgbClr val="0070C0"/>
              </a:solidFill>
              <a:latin typeface="+mj-lt"/>
            </a:endParaRPr>
          </a:p>
          <a:p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Vertrauensvolle und respektvolle Zusammenarbeit! Diese Haltung spiegelt sich im persönlichen Umgang sowie im schriftlichen Austausch wider.</a:t>
            </a:r>
            <a:br>
              <a:rPr lang="de-DE" sz="2000" b="1" dirty="0" smtClean="0">
                <a:solidFill>
                  <a:srgbClr val="0070C0"/>
                </a:solidFill>
                <a:latin typeface="+mj-lt"/>
              </a:rPr>
            </a:br>
            <a:endParaRPr lang="de-DE" sz="20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Eigenverantwortung der Anstalten. Sie verfügen über ihre Ressourcen entsprechend der geltenden Regelungen. Sie tragen die Verantwortung für die rechtmäßige und zweckmäßige Erledigung der Aufgaben.</a:t>
            </a:r>
            <a:br>
              <a:rPr lang="de-DE" sz="2000" b="1" dirty="0" smtClean="0">
                <a:solidFill>
                  <a:srgbClr val="0070C0"/>
                </a:solidFill>
                <a:latin typeface="+mj-lt"/>
              </a:rPr>
            </a:br>
            <a:endParaRPr lang="de-DE" sz="2000" b="1" dirty="0" smtClean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r>
              <a:rPr lang="de-DE" sz="1200" b="1" dirty="0" smtClean="0">
                <a:solidFill>
                  <a:srgbClr val="0070C0"/>
                </a:solidFill>
                <a:latin typeface="+mj-lt"/>
              </a:rPr>
              <a:t>                 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Einhaltung der „Spielregeln“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entscheidet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 die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Intensität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Detailliertheit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Ausübung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Aufsicht!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9" name="Pfeil nach rechts 8"/>
          <p:cNvSpPr/>
          <p:nvPr/>
        </p:nvSpPr>
        <p:spPr>
          <a:xfrm>
            <a:off x="847109" y="5238208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45775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Instrumente der Aufsicht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66" y="1336089"/>
            <a:ext cx="8547463" cy="4516072"/>
          </a:xfrm>
        </p:spPr>
        <p:txBody>
          <a:bodyPr/>
          <a:lstStyle/>
          <a:p>
            <a:pPr marL="0" indent="0" algn="ctr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Einsatz der Instrumente nach dem Grundsatz </a:t>
            </a:r>
            <a:r>
              <a:rPr lang="de-D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Verhältnismäßigkeit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Eine Auswahl -</a:t>
            </a: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2000" b="1" dirty="0" smtClean="0">
                <a:solidFill>
                  <a:srgbClr val="0070C0"/>
                </a:solidFill>
                <a:latin typeface="+mj-lt"/>
              </a:rPr>
            </a:b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                                    </a:t>
            </a: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Mehrjährige Programmplanung/ Prioritäten:</a:t>
            </a:r>
            <a: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Festlegung der Vorhaben und Projekte für fünf Jahre durch die Aufsicht; jährliche Aktualisierung und Priorisierung.</a:t>
            </a:r>
          </a:p>
          <a:p>
            <a:pPr marL="0" indent="0">
              <a:buNone/>
            </a:pPr>
            <a:endParaRPr lang="de-DE" sz="1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Zielvereinbarungen:</a:t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Anhand von festgelegten Handlungsfeldern, die mit strategischen und operativen Zielen unterlegt sind, wird die Zielerreichung (Soll-Werte) geprüft.           </a:t>
            </a:r>
            <a:b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Dienstbesprechungen: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ienen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 fachlichen Austausch und der Entscheidungsfindung. Die Entscheidungsbefugnis der Aufsicht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bleibt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davon unberührt. 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Ressourcenplanung- und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-steuerung</a:t>
            </a:r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Fachliche Zuständigkeit für die Aufstellung des Haushaltsplans liegt bei der Aufsicht; sie revidiert die Entwürfe der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Anstalten.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Ausführung des Haushaltsplans durch die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Anstalten wird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verfolgt und ggf. gesteuert.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Ressourcen werden in einem transparenten Verfahren zugeteilt und - falls erforderlich - umverteilt.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16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"/>
          <p:cNvCxnSpPr/>
          <p:nvPr/>
        </p:nvCxnSpPr>
        <p:spPr>
          <a:xfrm>
            <a:off x="661099" y="2701211"/>
            <a:ext cx="4273062" cy="0"/>
          </a:xfrm>
          <a:prstGeom prst="line">
            <a:avLst/>
          </a:prstGeom>
          <a:ln w="19050">
            <a:solidFill>
              <a:srgbClr val="9BC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2">
            <a:extLst>
              <a:ext uri="{FF2B5EF4-FFF2-40B4-BE49-F238E27FC236}">
                <a16:creationId xmlns:a16="http://schemas.microsoft.com/office/drawing/2014/main" id="{68656949-A6DC-480C-9681-E601D4AA5632}"/>
              </a:ext>
            </a:extLst>
          </p:cNvPr>
          <p:cNvSpPr txBox="1">
            <a:spLocks/>
          </p:cNvSpPr>
          <p:nvPr/>
        </p:nvSpPr>
        <p:spPr>
          <a:xfrm>
            <a:off x="459987" y="1156062"/>
            <a:ext cx="4474174" cy="8607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all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Steuerung</a:t>
            </a:r>
            <a:endParaRPr kumimoji="0" lang="de-DE" sz="3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" name="Freihandform: Form 36">
            <a:extLst>
              <a:ext uri="{FF2B5EF4-FFF2-40B4-BE49-F238E27FC236}">
                <a16:creationId xmlns:a16="http://schemas.microsoft.com/office/drawing/2014/main" id="{7CB69891-48A0-4297-8B79-B4E2AAE47C28}"/>
              </a:ext>
            </a:extLst>
          </p:cNvPr>
          <p:cNvSpPr>
            <a:spLocks noChangeAspect="1"/>
          </p:cNvSpPr>
          <p:nvPr/>
        </p:nvSpPr>
        <p:spPr>
          <a:xfrm>
            <a:off x="6044279" y="2403484"/>
            <a:ext cx="2648889" cy="1680837"/>
          </a:xfrm>
          <a:custGeom>
            <a:avLst/>
            <a:gdLst>
              <a:gd name="connsiteX0" fmla="*/ 210127 w 538334"/>
              <a:gd name="connsiteY0" fmla="*/ 269775 h 341597"/>
              <a:gd name="connsiteX1" fmla="*/ 285975 w 538334"/>
              <a:gd name="connsiteY1" fmla="*/ 269775 h 341597"/>
              <a:gd name="connsiteX2" fmla="*/ 289627 w 538334"/>
              <a:gd name="connsiteY2" fmla="*/ 269775 h 341597"/>
              <a:gd name="connsiteX3" fmla="*/ 331765 w 538334"/>
              <a:gd name="connsiteY3" fmla="*/ 269775 h 341597"/>
              <a:gd name="connsiteX4" fmla="*/ 335978 w 538334"/>
              <a:gd name="connsiteY4" fmla="*/ 273989 h 341597"/>
              <a:gd name="connsiteX5" fmla="*/ 335978 w 538334"/>
              <a:gd name="connsiteY5" fmla="*/ 290844 h 341597"/>
              <a:gd name="connsiteX6" fmla="*/ 331765 w 538334"/>
              <a:gd name="connsiteY6" fmla="*/ 295058 h 341597"/>
              <a:gd name="connsiteX7" fmla="*/ 289627 w 538334"/>
              <a:gd name="connsiteY7" fmla="*/ 295058 h 341597"/>
              <a:gd name="connsiteX8" fmla="*/ 285975 w 538334"/>
              <a:gd name="connsiteY8" fmla="*/ 295058 h 341597"/>
              <a:gd name="connsiteX9" fmla="*/ 210127 w 538334"/>
              <a:gd name="connsiteY9" fmla="*/ 295058 h 341597"/>
              <a:gd name="connsiteX10" fmla="*/ 205913 w 538334"/>
              <a:gd name="connsiteY10" fmla="*/ 290844 h 341597"/>
              <a:gd name="connsiteX11" fmla="*/ 205913 w 538334"/>
              <a:gd name="connsiteY11" fmla="*/ 273989 h 341597"/>
              <a:gd name="connsiteX12" fmla="*/ 210127 w 538334"/>
              <a:gd name="connsiteY12" fmla="*/ 269775 h 341597"/>
              <a:gd name="connsiteX13" fmla="*/ 285975 w 538334"/>
              <a:gd name="connsiteY13" fmla="*/ 219210 h 341597"/>
              <a:gd name="connsiteX14" fmla="*/ 331765 w 538334"/>
              <a:gd name="connsiteY14" fmla="*/ 219210 h 341597"/>
              <a:gd name="connsiteX15" fmla="*/ 335978 w 538334"/>
              <a:gd name="connsiteY15" fmla="*/ 223424 h 341597"/>
              <a:gd name="connsiteX16" fmla="*/ 335978 w 538334"/>
              <a:gd name="connsiteY16" fmla="*/ 240279 h 341597"/>
              <a:gd name="connsiteX17" fmla="*/ 331765 w 538334"/>
              <a:gd name="connsiteY17" fmla="*/ 244493 h 341597"/>
              <a:gd name="connsiteX18" fmla="*/ 285975 w 538334"/>
              <a:gd name="connsiteY18" fmla="*/ 244493 h 341597"/>
              <a:gd name="connsiteX19" fmla="*/ 281761 w 538334"/>
              <a:gd name="connsiteY19" fmla="*/ 240279 h 341597"/>
              <a:gd name="connsiteX20" fmla="*/ 281761 w 538334"/>
              <a:gd name="connsiteY20" fmla="*/ 223424 h 341597"/>
              <a:gd name="connsiteX21" fmla="*/ 285975 w 538334"/>
              <a:gd name="connsiteY21" fmla="*/ 219210 h 341597"/>
              <a:gd name="connsiteX22" fmla="*/ 147295 w 538334"/>
              <a:gd name="connsiteY22" fmla="*/ 198141 h 341597"/>
              <a:gd name="connsiteX23" fmla="*/ 142145 w 538334"/>
              <a:gd name="connsiteY23" fmla="*/ 203291 h 341597"/>
              <a:gd name="connsiteX24" fmla="*/ 142145 w 538334"/>
              <a:gd name="connsiteY24" fmla="*/ 213966 h 341597"/>
              <a:gd name="connsiteX25" fmla="*/ 147295 w 538334"/>
              <a:gd name="connsiteY25" fmla="*/ 219116 h 341597"/>
              <a:gd name="connsiteX26" fmla="*/ 210127 w 538334"/>
              <a:gd name="connsiteY26" fmla="*/ 219116 h 341597"/>
              <a:gd name="connsiteX27" fmla="*/ 222207 w 538334"/>
              <a:gd name="connsiteY27" fmla="*/ 219116 h 341597"/>
              <a:gd name="connsiteX28" fmla="*/ 254980 w 538334"/>
              <a:gd name="connsiteY28" fmla="*/ 219116 h 341597"/>
              <a:gd name="connsiteX29" fmla="*/ 260131 w 538334"/>
              <a:gd name="connsiteY29" fmla="*/ 224267 h 341597"/>
              <a:gd name="connsiteX30" fmla="*/ 260131 w 538334"/>
              <a:gd name="connsiteY30" fmla="*/ 239155 h 341597"/>
              <a:gd name="connsiteX31" fmla="*/ 254980 w 538334"/>
              <a:gd name="connsiteY31" fmla="*/ 244305 h 341597"/>
              <a:gd name="connsiteX32" fmla="*/ 222207 w 538334"/>
              <a:gd name="connsiteY32" fmla="*/ 244305 h 341597"/>
              <a:gd name="connsiteX33" fmla="*/ 210127 w 538334"/>
              <a:gd name="connsiteY33" fmla="*/ 244305 h 341597"/>
              <a:gd name="connsiteX34" fmla="*/ 147295 w 538334"/>
              <a:gd name="connsiteY34" fmla="*/ 244305 h 341597"/>
              <a:gd name="connsiteX35" fmla="*/ 142145 w 538334"/>
              <a:gd name="connsiteY35" fmla="*/ 249456 h 341597"/>
              <a:gd name="connsiteX36" fmla="*/ 142145 w 538334"/>
              <a:gd name="connsiteY36" fmla="*/ 264344 h 341597"/>
              <a:gd name="connsiteX37" fmla="*/ 147295 w 538334"/>
              <a:gd name="connsiteY37" fmla="*/ 269494 h 341597"/>
              <a:gd name="connsiteX38" fmla="*/ 179039 w 538334"/>
              <a:gd name="connsiteY38" fmla="*/ 269494 h 341597"/>
              <a:gd name="connsiteX39" fmla="*/ 184189 w 538334"/>
              <a:gd name="connsiteY39" fmla="*/ 274644 h 341597"/>
              <a:gd name="connsiteX40" fmla="*/ 184189 w 538334"/>
              <a:gd name="connsiteY40" fmla="*/ 289534 h 341597"/>
              <a:gd name="connsiteX41" fmla="*/ 179039 w 538334"/>
              <a:gd name="connsiteY41" fmla="*/ 294684 h 341597"/>
              <a:gd name="connsiteX42" fmla="*/ 147295 w 538334"/>
              <a:gd name="connsiteY42" fmla="*/ 294684 h 341597"/>
              <a:gd name="connsiteX43" fmla="*/ 142145 w 538334"/>
              <a:gd name="connsiteY43" fmla="*/ 299834 h 341597"/>
              <a:gd name="connsiteX44" fmla="*/ 142145 w 538334"/>
              <a:gd name="connsiteY44" fmla="*/ 310509 h 341597"/>
              <a:gd name="connsiteX45" fmla="*/ 147295 w 538334"/>
              <a:gd name="connsiteY45" fmla="*/ 315659 h 341597"/>
              <a:gd name="connsiteX46" fmla="*/ 389821 w 538334"/>
              <a:gd name="connsiteY46" fmla="*/ 315659 h 341597"/>
              <a:gd name="connsiteX47" fmla="*/ 394972 w 538334"/>
              <a:gd name="connsiteY47" fmla="*/ 310509 h 341597"/>
              <a:gd name="connsiteX48" fmla="*/ 394972 w 538334"/>
              <a:gd name="connsiteY48" fmla="*/ 299834 h 341597"/>
              <a:gd name="connsiteX49" fmla="*/ 389821 w 538334"/>
              <a:gd name="connsiteY49" fmla="*/ 294684 h 341597"/>
              <a:gd name="connsiteX50" fmla="*/ 362853 w 538334"/>
              <a:gd name="connsiteY50" fmla="*/ 294684 h 341597"/>
              <a:gd name="connsiteX51" fmla="*/ 357703 w 538334"/>
              <a:gd name="connsiteY51" fmla="*/ 289534 h 341597"/>
              <a:gd name="connsiteX52" fmla="*/ 357703 w 538334"/>
              <a:gd name="connsiteY52" fmla="*/ 274644 h 341597"/>
              <a:gd name="connsiteX53" fmla="*/ 362853 w 538334"/>
              <a:gd name="connsiteY53" fmla="*/ 269494 h 341597"/>
              <a:gd name="connsiteX54" fmla="*/ 389821 w 538334"/>
              <a:gd name="connsiteY54" fmla="*/ 269494 h 341597"/>
              <a:gd name="connsiteX55" fmla="*/ 394972 w 538334"/>
              <a:gd name="connsiteY55" fmla="*/ 264344 h 341597"/>
              <a:gd name="connsiteX56" fmla="*/ 394972 w 538334"/>
              <a:gd name="connsiteY56" fmla="*/ 249456 h 341597"/>
              <a:gd name="connsiteX57" fmla="*/ 389821 w 538334"/>
              <a:gd name="connsiteY57" fmla="*/ 244305 h 341597"/>
              <a:gd name="connsiteX58" fmla="*/ 362853 w 538334"/>
              <a:gd name="connsiteY58" fmla="*/ 244305 h 341597"/>
              <a:gd name="connsiteX59" fmla="*/ 357703 w 538334"/>
              <a:gd name="connsiteY59" fmla="*/ 239155 h 341597"/>
              <a:gd name="connsiteX60" fmla="*/ 357703 w 538334"/>
              <a:gd name="connsiteY60" fmla="*/ 224267 h 341597"/>
              <a:gd name="connsiteX61" fmla="*/ 362853 w 538334"/>
              <a:gd name="connsiteY61" fmla="*/ 219116 h 341597"/>
              <a:gd name="connsiteX62" fmla="*/ 389821 w 538334"/>
              <a:gd name="connsiteY62" fmla="*/ 219116 h 341597"/>
              <a:gd name="connsiteX63" fmla="*/ 394972 w 538334"/>
              <a:gd name="connsiteY63" fmla="*/ 213966 h 341597"/>
              <a:gd name="connsiteX64" fmla="*/ 394972 w 538334"/>
              <a:gd name="connsiteY64" fmla="*/ 203291 h 341597"/>
              <a:gd name="connsiteX65" fmla="*/ 389728 w 538334"/>
              <a:gd name="connsiteY65" fmla="*/ 198141 h 341597"/>
              <a:gd name="connsiteX66" fmla="*/ 256010 w 538334"/>
              <a:gd name="connsiteY66" fmla="*/ 81186 h 341597"/>
              <a:gd name="connsiteX67" fmla="*/ 187747 w 538334"/>
              <a:gd name="connsiteY67" fmla="*/ 105438 h 341597"/>
              <a:gd name="connsiteX68" fmla="*/ 184283 w 538334"/>
              <a:gd name="connsiteY68" fmla="*/ 110307 h 341597"/>
              <a:gd name="connsiteX69" fmla="*/ 184283 w 538334"/>
              <a:gd name="connsiteY69" fmla="*/ 167708 h 341597"/>
              <a:gd name="connsiteX70" fmla="*/ 189433 w 538334"/>
              <a:gd name="connsiteY70" fmla="*/ 172859 h 341597"/>
              <a:gd name="connsiteX71" fmla="*/ 347684 w 538334"/>
              <a:gd name="connsiteY71" fmla="*/ 172859 h 341597"/>
              <a:gd name="connsiteX72" fmla="*/ 352834 w 538334"/>
              <a:gd name="connsiteY72" fmla="*/ 167708 h 341597"/>
              <a:gd name="connsiteX73" fmla="*/ 352834 w 538334"/>
              <a:gd name="connsiteY73" fmla="*/ 110307 h 341597"/>
              <a:gd name="connsiteX74" fmla="*/ 349369 w 538334"/>
              <a:gd name="connsiteY74" fmla="*/ 105438 h 341597"/>
              <a:gd name="connsiteX75" fmla="*/ 281106 w 538334"/>
              <a:gd name="connsiteY75" fmla="*/ 81186 h 341597"/>
              <a:gd name="connsiteX76" fmla="*/ 256010 w 538334"/>
              <a:gd name="connsiteY76" fmla="*/ 81186 h 341597"/>
              <a:gd name="connsiteX77" fmla="*/ 213404 w 538334"/>
              <a:gd name="connsiteY77" fmla="*/ 25376 h 341597"/>
              <a:gd name="connsiteX78" fmla="*/ 208161 w 538334"/>
              <a:gd name="connsiteY78" fmla="*/ 30527 h 341597"/>
              <a:gd name="connsiteX79" fmla="*/ 208161 w 538334"/>
              <a:gd name="connsiteY79" fmla="*/ 63956 h 341597"/>
              <a:gd name="connsiteX80" fmla="*/ 215090 w 538334"/>
              <a:gd name="connsiteY80" fmla="*/ 68825 h 341597"/>
              <a:gd name="connsiteX81" fmla="*/ 255917 w 538334"/>
              <a:gd name="connsiteY81" fmla="*/ 54311 h 341597"/>
              <a:gd name="connsiteX82" fmla="*/ 281012 w 538334"/>
              <a:gd name="connsiteY82" fmla="*/ 54311 h 341597"/>
              <a:gd name="connsiteX83" fmla="*/ 321839 w 538334"/>
              <a:gd name="connsiteY83" fmla="*/ 68825 h 341597"/>
              <a:gd name="connsiteX84" fmla="*/ 328768 w 538334"/>
              <a:gd name="connsiteY84" fmla="*/ 63956 h 341597"/>
              <a:gd name="connsiteX85" fmla="*/ 328768 w 538334"/>
              <a:gd name="connsiteY85" fmla="*/ 30527 h 341597"/>
              <a:gd name="connsiteX86" fmla="*/ 323618 w 538334"/>
              <a:gd name="connsiteY86" fmla="*/ 25376 h 341597"/>
              <a:gd name="connsiteX87" fmla="*/ 188122 w 538334"/>
              <a:gd name="connsiteY87" fmla="*/ 0 h 341597"/>
              <a:gd name="connsiteX88" fmla="*/ 349088 w 538334"/>
              <a:gd name="connsiteY88" fmla="*/ 0 h 341597"/>
              <a:gd name="connsiteX89" fmla="*/ 354238 w 538334"/>
              <a:gd name="connsiteY89" fmla="*/ 5150 h 341597"/>
              <a:gd name="connsiteX90" fmla="*/ 354238 w 538334"/>
              <a:gd name="connsiteY90" fmla="*/ 80062 h 341597"/>
              <a:gd name="connsiteX91" fmla="*/ 353864 w 538334"/>
              <a:gd name="connsiteY91" fmla="*/ 80062 h 341597"/>
              <a:gd name="connsiteX92" fmla="*/ 393567 w 538334"/>
              <a:gd name="connsiteY92" fmla="*/ 94201 h 341597"/>
              <a:gd name="connsiteX93" fmla="*/ 396751 w 538334"/>
              <a:gd name="connsiteY93" fmla="*/ 100850 h 341597"/>
              <a:gd name="connsiteX94" fmla="*/ 391788 w 538334"/>
              <a:gd name="connsiteY94" fmla="*/ 114896 h 341597"/>
              <a:gd name="connsiteX95" fmla="*/ 385139 w 538334"/>
              <a:gd name="connsiteY95" fmla="*/ 118079 h 341597"/>
              <a:gd name="connsiteX96" fmla="*/ 380738 w 538334"/>
              <a:gd name="connsiteY96" fmla="*/ 116487 h 341597"/>
              <a:gd name="connsiteX97" fmla="*/ 378210 w 538334"/>
              <a:gd name="connsiteY97" fmla="*/ 118267 h 341597"/>
              <a:gd name="connsiteX98" fmla="*/ 378210 w 538334"/>
              <a:gd name="connsiteY98" fmla="*/ 167708 h 341597"/>
              <a:gd name="connsiteX99" fmla="*/ 383360 w 538334"/>
              <a:gd name="connsiteY99" fmla="*/ 172859 h 341597"/>
              <a:gd name="connsiteX100" fmla="*/ 415104 w 538334"/>
              <a:gd name="connsiteY100" fmla="*/ 172859 h 341597"/>
              <a:gd name="connsiteX101" fmla="*/ 420254 w 538334"/>
              <a:gd name="connsiteY101" fmla="*/ 178009 h 341597"/>
              <a:gd name="connsiteX102" fmla="*/ 420254 w 538334"/>
              <a:gd name="connsiteY102" fmla="*/ 311164 h 341597"/>
              <a:gd name="connsiteX103" fmla="*/ 425404 w 538334"/>
              <a:gd name="connsiteY103" fmla="*/ 316314 h 341597"/>
              <a:gd name="connsiteX104" fmla="*/ 444507 w 538334"/>
              <a:gd name="connsiteY104" fmla="*/ 316314 h 341597"/>
              <a:gd name="connsiteX105" fmla="*/ 449657 w 538334"/>
              <a:gd name="connsiteY105" fmla="*/ 311164 h 341597"/>
              <a:gd name="connsiteX106" fmla="*/ 449657 w 538334"/>
              <a:gd name="connsiteY106" fmla="*/ 50097 h 341597"/>
              <a:gd name="connsiteX107" fmla="*/ 457523 w 538334"/>
              <a:gd name="connsiteY107" fmla="*/ 45696 h 341597"/>
              <a:gd name="connsiteX108" fmla="*/ 468853 w 538334"/>
              <a:gd name="connsiteY108" fmla="*/ 52438 h 341597"/>
              <a:gd name="connsiteX109" fmla="*/ 517171 w 538334"/>
              <a:gd name="connsiteY109" fmla="*/ 130721 h 341597"/>
              <a:gd name="connsiteX110" fmla="*/ 536929 w 538334"/>
              <a:gd name="connsiteY110" fmla="*/ 179320 h 341597"/>
              <a:gd name="connsiteX111" fmla="*/ 536835 w 538334"/>
              <a:gd name="connsiteY111" fmla="*/ 179226 h 341597"/>
              <a:gd name="connsiteX112" fmla="*/ 525973 w 538334"/>
              <a:gd name="connsiteY112" fmla="*/ 195519 h 341597"/>
              <a:gd name="connsiteX113" fmla="*/ 518201 w 538334"/>
              <a:gd name="connsiteY113" fmla="*/ 196455 h 341597"/>
              <a:gd name="connsiteX114" fmla="*/ 491888 w 538334"/>
              <a:gd name="connsiteY114" fmla="*/ 130721 h 341597"/>
              <a:gd name="connsiteX115" fmla="*/ 480183 w 538334"/>
              <a:gd name="connsiteY115" fmla="*/ 97198 h 341597"/>
              <a:gd name="connsiteX116" fmla="*/ 475033 w 538334"/>
              <a:gd name="connsiteY116" fmla="*/ 98790 h 341597"/>
              <a:gd name="connsiteX117" fmla="*/ 475033 w 538334"/>
              <a:gd name="connsiteY117" fmla="*/ 311164 h 341597"/>
              <a:gd name="connsiteX118" fmla="*/ 480277 w 538334"/>
              <a:gd name="connsiteY118" fmla="*/ 316408 h 341597"/>
              <a:gd name="connsiteX119" fmla="*/ 533183 w 538334"/>
              <a:gd name="connsiteY119" fmla="*/ 316408 h 341597"/>
              <a:gd name="connsiteX120" fmla="*/ 538334 w 538334"/>
              <a:gd name="connsiteY120" fmla="*/ 321558 h 341597"/>
              <a:gd name="connsiteX121" fmla="*/ 538334 w 538334"/>
              <a:gd name="connsiteY121" fmla="*/ 336447 h 341597"/>
              <a:gd name="connsiteX122" fmla="*/ 533183 w 538334"/>
              <a:gd name="connsiteY122" fmla="*/ 341597 h 341597"/>
              <a:gd name="connsiteX123" fmla="*/ 5150 w 538334"/>
              <a:gd name="connsiteY123" fmla="*/ 341316 h 341597"/>
              <a:gd name="connsiteX124" fmla="*/ 0 w 538334"/>
              <a:gd name="connsiteY124" fmla="*/ 336166 h 341597"/>
              <a:gd name="connsiteX125" fmla="*/ 0 w 538334"/>
              <a:gd name="connsiteY125" fmla="*/ 321277 h 341597"/>
              <a:gd name="connsiteX126" fmla="*/ 5150 w 538334"/>
              <a:gd name="connsiteY126" fmla="*/ 316127 h 341597"/>
              <a:gd name="connsiteX127" fmla="*/ 14889 w 538334"/>
              <a:gd name="connsiteY127" fmla="*/ 316127 h 341597"/>
              <a:gd name="connsiteX128" fmla="*/ 20039 w 538334"/>
              <a:gd name="connsiteY128" fmla="*/ 310977 h 341597"/>
              <a:gd name="connsiteX129" fmla="*/ 20039 w 538334"/>
              <a:gd name="connsiteY129" fmla="*/ 50097 h 341597"/>
              <a:gd name="connsiteX130" fmla="*/ 27905 w 538334"/>
              <a:gd name="connsiteY130" fmla="*/ 45696 h 341597"/>
              <a:gd name="connsiteX131" fmla="*/ 39235 w 538334"/>
              <a:gd name="connsiteY131" fmla="*/ 52438 h 341597"/>
              <a:gd name="connsiteX132" fmla="*/ 87553 w 538334"/>
              <a:gd name="connsiteY132" fmla="*/ 130721 h 341597"/>
              <a:gd name="connsiteX133" fmla="*/ 107311 w 538334"/>
              <a:gd name="connsiteY133" fmla="*/ 179320 h 341597"/>
              <a:gd name="connsiteX134" fmla="*/ 107217 w 538334"/>
              <a:gd name="connsiteY134" fmla="*/ 179226 h 341597"/>
              <a:gd name="connsiteX135" fmla="*/ 96355 w 538334"/>
              <a:gd name="connsiteY135" fmla="*/ 195519 h 341597"/>
              <a:gd name="connsiteX136" fmla="*/ 88583 w 538334"/>
              <a:gd name="connsiteY136" fmla="*/ 196455 h 341597"/>
              <a:gd name="connsiteX137" fmla="*/ 62270 w 538334"/>
              <a:gd name="connsiteY137" fmla="*/ 130721 h 341597"/>
              <a:gd name="connsiteX138" fmla="*/ 50565 w 538334"/>
              <a:gd name="connsiteY138" fmla="*/ 97198 h 341597"/>
              <a:gd name="connsiteX139" fmla="*/ 45415 w 538334"/>
              <a:gd name="connsiteY139" fmla="*/ 98790 h 341597"/>
              <a:gd name="connsiteX140" fmla="*/ 45415 w 538334"/>
              <a:gd name="connsiteY140" fmla="*/ 310977 h 341597"/>
              <a:gd name="connsiteX141" fmla="*/ 50565 w 538334"/>
              <a:gd name="connsiteY141" fmla="*/ 316127 h 341597"/>
              <a:gd name="connsiteX142" fmla="*/ 111806 w 538334"/>
              <a:gd name="connsiteY142" fmla="*/ 316127 h 341597"/>
              <a:gd name="connsiteX143" fmla="*/ 116956 w 538334"/>
              <a:gd name="connsiteY143" fmla="*/ 310977 h 341597"/>
              <a:gd name="connsiteX144" fmla="*/ 116956 w 538334"/>
              <a:gd name="connsiteY144" fmla="*/ 178009 h 341597"/>
              <a:gd name="connsiteX145" fmla="*/ 122106 w 538334"/>
              <a:gd name="connsiteY145" fmla="*/ 172859 h 341597"/>
              <a:gd name="connsiteX146" fmla="*/ 153850 w 538334"/>
              <a:gd name="connsiteY146" fmla="*/ 172859 h 341597"/>
              <a:gd name="connsiteX147" fmla="*/ 159000 w 538334"/>
              <a:gd name="connsiteY147" fmla="*/ 167708 h 341597"/>
              <a:gd name="connsiteX148" fmla="*/ 159000 w 538334"/>
              <a:gd name="connsiteY148" fmla="*/ 118267 h 341597"/>
              <a:gd name="connsiteX149" fmla="*/ 156472 w 538334"/>
              <a:gd name="connsiteY149" fmla="*/ 116487 h 341597"/>
              <a:gd name="connsiteX150" fmla="*/ 152071 w 538334"/>
              <a:gd name="connsiteY150" fmla="*/ 118079 h 341597"/>
              <a:gd name="connsiteX151" fmla="*/ 145422 w 538334"/>
              <a:gd name="connsiteY151" fmla="*/ 114896 h 341597"/>
              <a:gd name="connsiteX152" fmla="*/ 140459 w 538334"/>
              <a:gd name="connsiteY152" fmla="*/ 100850 h 341597"/>
              <a:gd name="connsiteX153" fmla="*/ 143643 w 538334"/>
              <a:gd name="connsiteY153" fmla="*/ 94201 h 341597"/>
              <a:gd name="connsiteX154" fmla="*/ 183346 w 538334"/>
              <a:gd name="connsiteY154" fmla="*/ 80062 h 341597"/>
              <a:gd name="connsiteX155" fmla="*/ 182972 w 538334"/>
              <a:gd name="connsiteY155" fmla="*/ 80062 h 341597"/>
              <a:gd name="connsiteX156" fmla="*/ 182972 w 538334"/>
              <a:gd name="connsiteY156" fmla="*/ 5150 h 341597"/>
              <a:gd name="connsiteX157" fmla="*/ 188122 w 538334"/>
              <a:gd name="connsiteY157" fmla="*/ 0 h 341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538334" h="341597">
                <a:moveTo>
                  <a:pt x="210127" y="269775"/>
                </a:moveTo>
                <a:lnTo>
                  <a:pt x="285975" y="269775"/>
                </a:lnTo>
                <a:lnTo>
                  <a:pt x="289627" y="269775"/>
                </a:lnTo>
                <a:lnTo>
                  <a:pt x="331765" y="269775"/>
                </a:lnTo>
                <a:cubicBezTo>
                  <a:pt x="334106" y="269775"/>
                  <a:pt x="335978" y="271648"/>
                  <a:pt x="335978" y="273989"/>
                </a:cubicBezTo>
                <a:lnTo>
                  <a:pt x="335978" y="290844"/>
                </a:lnTo>
                <a:cubicBezTo>
                  <a:pt x="335978" y="293185"/>
                  <a:pt x="334106" y="295058"/>
                  <a:pt x="331765" y="295058"/>
                </a:cubicBezTo>
                <a:lnTo>
                  <a:pt x="289627" y="295058"/>
                </a:lnTo>
                <a:lnTo>
                  <a:pt x="285975" y="295058"/>
                </a:lnTo>
                <a:lnTo>
                  <a:pt x="210127" y="295058"/>
                </a:lnTo>
                <a:cubicBezTo>
                  <a:pt x="207786" y="295058"/>
                  <a:pt x="205913" y="293185"/>
                  <a:pt x="205913" y="290844"/>
                </a:cubicBezTo>
                <a:lnTo>
                  <a:pt x="205913" y="273989"/>
                </a:lnTo>
                <a:cubicBezTo>
                  <a:pt x="205913" y="271648"/>
                  <a:pt x="207786" y="269775"/>
                  <a:pt x="210127" y="269775"/>
                </a:cubicBezTo>
                <a:close/>
                <a:moveTo>
                  <a:pt x="285975" y="219210"/>
                </a:moveTo>
                <a:lnTo>
                  <a:pt x="331765" y="219210"/>
                </a:lnTo>
                <a:cubicBezTo>
                  <a:pt x="334105" y="219210"/>
                  <a:pt x="335978" y="221083"/>
                  <a:pt x="335978" y="223424"/>
                </a:cubicBezTo>
                <a:lnTo>
                  <a:pt x="335978" y="240279"/>
                </a:lnTo>
                <a:cubicBezTo>
                  <a:pt x="335978" y="242620"/>
                  <a:pt x="334105" y="244493"/>
                  <a:pt x="331765" y="244493"/>
                </a:cubicBezTo>
                <a:lnTo>
                  <a:pt x="285975" y="244493"/>
                </a:lnTo>
                <a:cubicBezTo>
                  <a:pt x="283634" y="244493"/>
                  <a:pt x="281761" y="242620"/>
                  <a:pt x="281761" y="240279"/>
                </a:cubicBezTo>
                <a:lnTo>
                  <a:pt x="281761" y="223424"/>
                </a:lnTo>
                <a:cubicBezTo>
                  <a:pt x="281761" y="221083"/>
                  <a:pt x="283634" y="219210"/>
                  <a:pt x="285975" y="219210"/>
                </a:cubicBezTo>
                <a:close/>
                <a:moveTo>
                  <a:pt x="147295" y="198141"/>
                </a:moveTo>
                <a:cubicBezTo>
                  <a:pt x="144486" y="198141"/>
                  <a:pt x="142145" y="200389"/>
                  <a:pt x="142145" y="203291"/>
                </a:cubicBezTo>
                <a:lnTo>
                  <a:pt x="142145" y="213966"/>
                </a:lnTo>
                <a:cubicBezTo>
                  <a:pt x="142145" y="216775"/>
                  <a:pt x="144392" y="219116"/>
                  <a:pt x="147295" y="219116"/>
                </a:cubicBezTo>
                <a:lnTo>
                  <a:pt x="210127" y="219116"/>
                </a:lnTo>
                <a:lnTo>
                  <a:pt x="222207" y="219116"/>
                </a:lnTo>
                <a:lnTo>
                  <a:pt x="254980" y="219116"/>
                </a:lnTo>
                <a:cubicBezTo>
                  <a:pt x="257790" y="219116"/>
                  <a:pt x="260131" y="221364"/>
                  <a:pt x="260131" y="224267"/>
                </a:cubicBezTo>
                <a:lnTo>
                  <a:pt x="260131" y="239155"/>
                </a:lnTo>
                <a:cubicBezTo>
                  <a:pt x="260131" y="241964"/>
                  <a:pt x="257883" y="244305"/>
                  <a:pt x="254980" y="244305"/>
                </a:cubicBezTo>
                <a:lnTo>
                  <a:pt x="222207" y="244305"/>
                </a:lnTo>
                <a:lnTo>
                  <a:pt x="210127" y="244305"/>
                </a:lnTo>
                <a:lnTo>
                  <a:pt x="147295" y="244305"/>
                </a:lnTo>
                <a:cubicBezTo>
                  <a:pt x="144486" y="244305"/>
                  <a:pt x="142145" y="246553"/>
                  <a:pt x="142145" y="249456"/>
                </a:cubicBezTo>
                <a:lnTo>
                  <a:pt x="142145" y="264344"/>
                </a:lnTo>
                <a:cubicBezTo>
                  <a:pt x="142145" y="267153"/>
                  <a:pt x="144392" y="269494"/>
                  <a:pt x="147295" y="269494"/>
                </a:cubicBezTo>
                <a:lnTo>
                  <a:pt x="179039" y="269494"/>
                </a:lnTo>
                <a:cubicBezTo>
                  <a:pt x="181848" y="269494"/>
                  <a:pt x="184189" y="271742"/>
                  <a:pt x="184189" y="274644"/>
                </a:cubicBezTo>
                <a:lnTo>
                  <a:pt x="184189" y="289534"/>
                </a:lnTo>
                <a:cubicBezTo>
                  <a:pt x="184189" y="292343"/>
                  <a:pt x="181942" y="294684"/>
                  <a:pt x="179039" y="294684"/>
                </a:cubicBezTo>
                <a:lnTo>
                  <a:pt x="147295" y="294684"/>
                </a:lnTo>
                <a:cubicBezTo>
                  <a:pt x="144486" y="294684"/>
                  <a:pt x="142145" y="296931"/>
                  <a:pt x="142145" y="299834"/>
                </a:cubicBezTo>
                <a:lnTo>
                  <a:pt x="142145" y="310509"/>
                </a:lnTo>
                <a:cubicBezTo>
                  <a:pt x="142145" y="313318"/>
                  <a:pt x="144392" y="315659"/>
                  <a:pt x="147295" y="315659"/>
                </a:cubicBezTo>
                <a:lnTo>
                  <a:pt x="389821" y="315659"/>
                </a:lnTo>
                <a:cubicBezTo>
                  <a:pt x="392631" y="315659"/>
                  <a:pt x="394972" y="313412"/>
                  <a:pt x="394972" y="310509"/>
                </a:cubicBezTo>
                <a:lnTo>
                  <a:pt x="394972" y="299834"/>
                </a:lnTo>
                <a:cubicBezTo>
                  <a:pt x="394972" y="297025"/>
                  <a:pt x="392724" y="294684"/>
                  <a:pt x="389821" y="294684"/>
                </a:cubicBezTo>
                <a:lnTo>
                  <a:pt x="362853" y="294684"/>
                </a:lnTo>
                <a:cubicBezTo>
                  <a:pt x="360044" y="294684"/>
                  <a:pt x="357703" y="292436"/>
                  <a:pt x="357703" y="289534"/>
                </a:cubicBezTo>
                <a:lnTo>
                  <a:pt x="357703" y="274644"/>
                </a:lnTo>
                <a:cubicBezTo>
                  <a:pt x="357703" y="271835"/>
                  <a:pt x="359950" y="269494"/>
                  <a:pt x="362853" y="269494"/>
                </a:cubicBezTo>
                <a:lnTo>
                  <a:pt x="389821" y="269494"/>
                </a:lnTo>
                <a:cubicBezTo>
                  <a:pt x="392631" y="269494"/>
                  <a:pt x="394972" y="267247"/>
                  <a:pt x="394972" y="264344"/>
                </a:cubicBezTo>
                <a:lnTo>
                  <a:pt x="394972" y="249456"/>
                </a:lnTo>
                <a:cubicBezTo>
                  <a:pt x="394972" y="246646"/>
                  <a:pt x="392724" y="244305"/>
                  <a:pt x="389821" y="244305"/>
                </a:cubicBezTo>
                <a:lnTo>
                  <a:pt x="362853" y="244305"/>
                </a:lnTo>
                <a:cubicBezTo>
                  <a:pt x="360044" y="244305"/>
                  <a:pt x="357703" y="242058"/>
                  <a:pt x="357703" y="239155"/>
                </a:cubicBezTo>
                <a:lnTo>
                  <a:pt x="357703" y="224267"/>
                </a:lnTo>
                <a:cubicBezTo>
                  <a:pt x="357703" y="221457"/>
                  <a:pt x="359950" y="219116"/>
                  <a:pt x="362853" y="219116"/>
                </a:cubicBezTo>
                <a:lnTo>
                  <a:pt x="389821" y="219116"/>
                </a:lnTo>
                <a:cubicBezTo>
                  <a:pt x="392631" y="219116"/>
                  <a:pt x="394972" y="216869"/>
                  <a:pt x="394972" y="213966"/>
                </a:cubicBezTo>
                <a:lnTo>
                  <a:pt x="394972" y="203291"/>
                </a:lnTo>
                <a:cubicBezTo>
                  <a:pt x="394972" y="200482"/>
                  <a:pt x="392631" y="198141"/>
                  <a:pt x="389728" y="198141"/>
                </a:cubicBezTo>
                <a:close/>
                <a:moveTo>
                  <a:pt x="256010" y="81186"/>
                </a:moveTo>
                <a:lnTo>
                  <a:pt x="187747" y="105438"/>
                </a:lnTo>
                <a:cubicBezTo>
                  <a:pt x="185687" y="106187"/>
                  <a:pt x="184283" y="108060"/>
                  <a:pt x="184283" y="110307"/>
                </a:cubicBezTo>
                <a:lnTo>
                  <a:pt x="184283" y="167708"/>
                </a:lnTo>
                <a:cubicBezTo>
                  <a:pt x="184283" y="170518"/>
                  <a:pt x="186530" y="172859"/>
                  <a:pt x="189433" y="172859"/>
                </a:cubicBezTo>
                <a:lnTo>
                  <a:pt x="347684" y="172859"/>
                </a:lnTo>
                <a:cubicBezTo>
                  <a:pt x="350493" y="172859"/>
                  <a:pt x="352834" y="170611"/>
                  <a:pt x="352834" y="167708"/>
                </a:cubicBezTo>
                <a:lnTo>
                  <a:pt x="352834" y="110307"/>
                </a:lnTo>
                <a:cubicBezTo>
                  <a:pt x="352834" y="108154"/>
                  <a:pt x="351429" y="106187"/>
                  <a:pt x="349369" y="105438"/>
                </a:cubicBezTo>
                <a:lnTo>
                  <a:pt x="281106" y="81186"/>
                </a:lnTo>
                <a:cubicBezTo>
                  <a:pt x="272959" y="78283"/>
                  <a:pt x="264157" y="78283"/>
                  <a:pt x="256010" y="81186"/>
                </a:cubicBezTo>
                <a:close/>
                <a:moveTo>
                  <a:pt x="213404" y="25376"/>
                </a:moveTo>
                <a:cubicBezTo>
                  <a:pt x="210595" y="25376"/>
                  <a:pt x="208254" y="27717"/>
                  <a:pt x="208161" y="30527"/>
                </a:cubicBezTo>
                <a:lnTo>
                  <a:pt x="208161" y="63956"/>
                </a:lnTo>
                <a:cubicBezTo>
                  <a:pt x="208161" y="67514"/>
                  <a:pt x="211719" y="70042"/>
                  <a:pt x="215090" y="68825"/>
                </a:cubicBezTo>
                <a:lnTo>
                  <a:pt x="255917" y="54311"/>
                </a:lnTo>
                <a:cubicBezTo>
                  <a:pt x="264063" y="51408"/>
                  <a:pt x="272866" y="51408"/>
                  <a:pt x="281012" y="54311"/>
                </a:cubicBezTo>
                <a:lnTo>
                  <a:pt x="321839" y="68825"/>
                </a:lnTo>
                <a:cubicBezTo>
                  <a:pt x="325210" y="70042"/>
                  <a:pt x="328768" y="67514"/>
                  <a:pt x="328768" y="63956"/>
                </a:cubicBezTo>
                <a:lnTo>
                  <a:pt x="328768" y="30527"/>
                </a:lnTo>
                <a:cubicBezTo>
                  <a:pt x="328768" y="27717"/>
                  <a:pt x="326521" y="25376"/>
                  <a:pt x="323618" y="25376"/>
                </a:cubicBezTo>
                <a:close/>
                <a:moveTo>
                  <a:pt x="188122" y="0"/>
                </a:moveTo>
                <a:lnTo>
                  <a:pt x="349088" y="0"/>
                </a:lnTo>
                <a:cubicBezTo>
                  <a:pt x="351897" y="0"/>
                  <a:pt x="354238" y="2247"/>
                  <a:pt x="354238" y="5150"/>
                </a:cubicBezTo>
                <a:lnTo>
                  <a:pt x="354238" y="80062"/>
                </a:lnTo>
                <a:lnTo>
                  <a:pt x="353864" y="80062"/>
                </a:lnTo>
                <a:lnTo>
                  <a:pt x="393567" y="94201"/>
                </a:lnTo>
                <a:cubicBezTo>
                  <a:pt x="396282" y="95232"/>
                  <a:pt x="397687" y="98134"/>
                  <a:pt x="396751" y="100850"/>
                </a:cubicBezTo>
                <a:lnTo>
                  <a:pt x="391788" y="114896"/>
                </a:lnTo>
                <a:cubicBezTo>
                  <a:pt x="390758" y="117611"/>
                  <a:pt x="387855" y="119016"/>
                  <a:pt x="385139" y="118079"/>
                </a:cubicBezTo>
                <a:lnTo>
                  <a:pt x="380738" y="116487"/>
                </a:lnTo>
                <a:cubicBezTo>
                  <a:pt x="379521" y="116113"/>
                  <a:pt x="378210" y="116956"/>
                  <a:pt x="378210" y="118267"/>
                </a:cubicBezTo>
                <a:lnTo>
                  <a:pt x="378210" y="167708"/>
                </a:lnTo>
                <a:cubicBezTo>
                  <a:pt x="378210" y="170518"/>
                  <a:pt x="380457" y="172859"/>
                  <a:pt x="383360" y="172859"/>
                </a:cubicBezTo>
                <a:lnTo>
                  <a:pt x="415104" y="172859"/>
                </a:lnTo>
                <a:cubicBezTo>
                  <a:pt x="417913" y="172859"/>
                  <a:pt x="420254" y="175106"/>
                  <a:pt x="420254" y="178009"/>
                </a:cubicBezTo>
                <a:lnTo>
                  <a:pt x="420254" y="311164"/>
                </a:lnTo>
                <a:cubicBezTo>
                  <a:pt x="420254" y="313973"/>
                  <a:pt x="422502" y="316314"/>
                  <a:pt x="425404" y="316314"/>
                </a:cubicBezTo>
                <a:lnTo>
                  <a:pt x="444507" y="316314"/>
                </a:lnTo>
                <a:cubicBezTo>
                  <a:pt x="447316" y="316314"/>
                  <a:pt x="449657" y="314067"/>
                  <a:pt x="449657" y="311164"/>
                </a:cubicBezTo>
                <a:lnTo>
                  <a:pt x="449657" y="50097"/>
                </a:lnTo>
                <a:cubicBezTo>
                  <a:pt x="449657" y="46071"/>
                  <a:pt x="454058" y="43636"/>
                  <a:pt x="457523" y="45696"/>
                </a:cubicBezTo>
                <a:lnTo>
                  <a:pt x="468853" y="52438"/>
                </a:lnTo>
                <a:cubicBezTo>
                  <a:pt x="470913" y="53655"/>
                  <a:pt x="517171" y="82028"/>
                  <a:pt x="517171" y="130721"/>
                </a:cubicBezTo>
                <a:cubicBezTo>
                  <a:pt x="517171" y="164993"/>
                  <a:pt x="536086" y="178758"/>
                  <a:pt x="536929" y="179320"/>
                </a:cubicBezTo>
                <a:lnTo>
                  <a:pt x="536835" y="179226"/>
                </a:lnTo>
                <a:lnTo>
                  <a:pt x="525973" y="195519"/>
                </a:lnTo>
                <a:cubicBezTo>
                  <a:pt x="524194" y="198141"/>
                  <a:pt x="520542" y="198609"/>
                  <a:pt x="518201" y="196455"/>
                </a:cubicBezTo>
                <a:cubicBezTo>
                  <a:pt x="509493" y="188590"/>
                  <a:pt x="491888" y="167989"/>
                  <a:pt x="491888" y="130721"/>
                </a:cubicBezTo>
                <a:cubicBezTo>
                  <a:pt x="491888" y="117611"/>
                  <a:pt x="486645" y="106187"/>
                  <a:pt x="480183" y="97198"/>
                </a:cubicBezTo>
                <a:cubicBezTo>
                  <a:pt x="478498" y="94950"/>
                  <a:pt x="475033" y="96074"/>
                  <a:pt x="475033" y="98790"/>
                </a:cubicBezTo>
                <a:lnTo>
                  <a:pt x="475033" y="311164"/>
                </a:lnTo>
                <a:cubicBezTo>
                  <a:pt x="475033" y="314067"/>
                  <a:pt x="477374" y="316408"/>
                  <a:pt x="480277" y="316408"/>
                </a:cubicBezTo>
                <a:lnTo>
                  <a:pt x="533183" y="316408"/>
                </a:lnTo>
                <a:cubicBezTo>
                  <a:pt x="535993" y="316408"/>
                  <a:pt x="538334" y="318655"/>
                  <a:pt x="538334" y="321558"/>
                </a:cubicBezTo>
                <a:lnTo>
                  <a:pt x="538334" y="336447"/>
                </a:lnTo>
                <a:cubicBezTo>
                  <a:pt x="538334" y="339256"/>
                  <a:pt x="536086" y="341597"/>
                  <a:pt x="533183" y="341597"/>
                </a:cubicBezTo>
                <a:lnTo>
                  <a:pt x="5150" y="341316"/>
                </a:lnTo>
                <a:cubicBezTo>
                  <a:pt x="2341" y="341316"/>
                  <a:pt x="0" y="339069"/>
                  <a:pt x="0" y="336166"/>
                </a:cubicBezTo>
                <a:lnTo>
                  <a:pt x="0" y="321277"/>
                </a:lnTo>
                <a:cubicBezTo>
                  <a:pt x="0" y="318468"/>
                  <a:pt x="2247" y="316127"/>
                  <a:pt x="5150" y="316127"/>
                </a:cubicBezTo>
                <a:lnTo>
                  <a:pt x="14889" y="316127"/>
                </a:lnTo>
                <a:cubicBezTo>
                  <a:pt x="17698" y="316127"/>
                  <a:pt x="20039" y="313880"/>
                  <a:pt x="20039" y="310977"/>
                </a:cubicBezTo>
                <a:lnTo>
                  <a:pt x="20039" y="50097"/>
                </a:lnTo>
                <a:cubicBezTo>
                  <a:pt x="20039" y="46071"/>
                  <a:pt x="24440" y="43636"/>
                  <a:pt x="27905" y="45696"/>
                </a:cubicBezTo>
                <a:lnTo>
                  <a:pt x="39235" y="52438"/>
                </a:lnTo>
                <a:cubicBezTo>
                  <a:pt x="41295" y="53655"/>
                  <a:pt x="87553" y="82028"/>
                  <a:pt x="87553" y="130721"/>
                </a:cubicBezTo>
                <a:cubicBezTo>
                  <a:pt x="87553" y="164993"/>
                  <a:pt x="106468" y="178758"/>
                  <a:pt x="107311" y="179320"/>
                </a:cubicBezTo>
                <a:lnTo>
                  <a:pt x="107217" y="179226"/>
                </a:lnTo>
                <a:lnTo>
                  <a:pt x="96355" y="195519"/>
                </a:lnTo>
                <a:cubicBezTo>
                  <a:pt x="94576" y="198141"/>
                  <a:pt x="90924" y="198609"/>
                  <a:pt x="88583" y="196455"/>
                </a:cubicBezTo>
                <a:cubicBezTo>
                  <a:pt x="79875" y="188590"/>
                  <a:pt x="62270" y="167989"/>
                  <a:pt x="62270" y="130721"/>
                </a:cubicBezTo>
                <a:cubicBezTo>
                  <a:pt x="62270" y="117611"/>
                  <a:pt x="57026" y="106187"/>
                  <a:pt x="50565" y="97198"/>
                </a:cubicBezTo>
                <a:cubicBezTo>
                  <a:pt x="48880" y="94950"/>
                  <a:pt x="45415" y="96074"/>
                  <a:pt x="45415" y="98790"/>
                </a:cubicBezTo>
                <a:lnTo>
                  <a:pt x="45415" y="310977"/>
                </a:lnTo>
                <a:cubicBezTo>
                  <a:pt x="45415" y="313786"/>
                  <a:pt x="47663" y="316127"/>
                  <a:pt x="50565" y="316127"/>
                </a:cubicBezTo>
                <a:lnTo>
                  <a:pt x="111806" y="316127"/>
                </a:lnTo>
                <a:cubicBezTo>
                  <a:pt x="114615" y="316127"/>
                  <a:pt x="116956" y="313880"/>
                  <a:pt x="116956" y="310977"/>
                </a:cubicBezTo>
                <a:lnTo>
                  <a:pt x="116956" y="178009"/>
                </a:lnTo>
                <a:cubicBezTo>
                  <a:pt x="116956" y="175200"/>
                  <a:pt x="119203" y="172859"/>
                  <a:pt x="122106" y="172859"/>
                </a:cubicBezTo>
                <a:lnTo>
                  <a:pt x="153850" y="172859"/>
                </a:lnTo>
                <a:cubicBezTo>
                  <a:pt x="156659" y="172859"/>
                  <a:pt x="159000" y="170611"/>
                  <a:pt x="159000" y="167708"/>
                </a:cubicBezTo>
                <a:lnTo>
                  <a:pt x="159000" y="118267"/>
                </a:lnTo>
                <a:cubicBezTo>
                  <a:pt x="159000" y="116956"/>
                  <a:pt x="157689" y="116019"/>
                  <a:pt x="156472" y="116487"/>
                </a:cubicBezTo>
                <a:lnTo>
                  <a:pt x="152071" y="118079"/>
                </a:lnTo>
                <a:cubicBezTo>
                  <a:pt x="149355" y="119016"/>
                  <a:pt x="146359" y="117611"/>
                  <a:pt x="145422" y="114896"/>
                </a:cubicBezTo>
                <a:lnTo>
                  <a:pt x="140459" y="100850"/>
                </a:lnTo>
                <a:cubicBezTo>
                  <a:pt x="139523" y="98134"/>
                  <a:pt x="140927" y="95138"/>
                  <a:pt x="143643" y="94201"/>
                </a:cubicBezTo>
                <a:lnTo>
                  <a:pt x="183346" y="80062"/>
                </a:lnTo>
                <a:lnTo>
                  <a:pt x="182972" y="80062"/>
                </a:lnTo>
                <a:lnTo>
                  <a:pt x="182972" y="5150"/>
                </a:lnTo>
                <a:cubicBezTo>
                  <a:pt x="182972" y="2341"/>
                  <a:pt x="185219" y="0"/>
                  <a:pt x="188122" y="0"/>
                </a:cubicBez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4" descr="Ein Bild, das Entwurf, Zeichnung, Lineart, Darstellung enthält.&#10;&#10;Automatisch generierte Beschreibung">
            <a:extLst>
              <a:ext uri="{FF2B5EF4-FFF2-40B4-BE49-F238E27FC236}">
                <a16:creationId xmlns:a16="http://schemas.microsoft.com/office/drawing/2014/main" id="{3A860577-B438-ECC1-A38A-31173C6BC46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046" y="1359733"/>
            <a:ext cx="4415246" cy="454904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EDBDFFCF-7B5A-BA33-9A05-E21EBF2B88F0}"/>
              </a:ext>
            </a:extLst>
          </p:cNvPr>
          <p:cNvCxnSpPr>
            <a:cxnSpLocks/>
          </p:cNvCxnSpPr>
          <p:nvPr/>
        </p:nvCxnSpPr>
        <p:spPr>
          <a:xfrm flipV="1">
            <a:off x="1567543" y="1216718"/>
            <a:ext cx="5869577" cy="4549042"/>
          </a:xfrm>
          <a:prstGeom prst="line">
            <a:avLst/>
          </a:prstGeom>
          <a:ln w="762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sz="2400" dirty="0">
                <a:solidFill>
                  <a:srgbClr val="002060"/>
                </a:solidFill>
              </a:rPr>
              <a:t>ONE FITS ALL?</a:t>
            </a:r>
          </a:p>
        </p:txBody>
      </p:sp>
    </p:spTree>
    <p:extLst>
      <p:ext uri="{BB962C8B-B14F-4D97-AF65-F5344CB8AC3E}">
        <p14:creationId xmlns:p14="http://schemas.microsoft.com/office/powerpoint/2010/main" val="41774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307755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Ressourcenplanung und -steuerung - Personal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49" y="839699"/>
            <a:ext cx="8410303" cy="5456598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wird ein transparentes Verfahren sichergestellt?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                                    </a:t>
            </a: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Organisationsbetrachtung aller Anstalten 2013 bis 2018:</a:t>
            </a:r>
            <a: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Oberstes Ziel waren v</a:t>
            </a:r>
            <a:r>
              <a:rPr lang="de-DE" alt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ergleichbare (nicht identische!) Organisationsstrukturen zu schaffen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Bewertungen</a:t>
            </a:r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 Aufgabengebiete:</a:t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Umsetzung der landesweiten Vorgaben alle Aufgabengebiete nach </a:t>
            </a:r>
            <a:r>
              <a:rPr lang="de-DE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KGSt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analytisch zu bewerten.</a:t>
            </a:r>
            <a:b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Grundlage für sukzessive Anhebung des Stellenkegels</a:t>
            </a:r>
            <a:b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de-DE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Weiterhin Grundlage für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„Gleichbehandlung“ aller Anstalten</a:t>
            </a:r>
          </a:p>
          <a:p>
            <a:pPr marL="0" indent="0">
              <a:buNone/>
            </a:pP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wird seit 2018 weiter verfahren?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Anstalten legen jede Bewertung zur Billigung vor </a:t>
            </a: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Abweichung vom Ergebnis der Organisationsbetrachtung müssen beantragt werden</a:t>
            </a: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Veränderungen sind möglichst aus dem eigenen Stellenrahmen zu finanzieren</a:t>
            </a:r>
          </a:p>
          <a:p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Begründete und anerkannte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finanzielle Mehrbedarfe </a:t>
            </a:r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 allen Anstalten bekannt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gegeben, um sich ggfs. anzuschließen</a:t>
            </a:r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1441268" y="2917849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7" name="Pfeil nach rechts 6"/>
          <p:cNvSpPr/>
          <p:nvPr/>
        </p:nvSpPr>
        <p:spPr>
          <a:xfrm>
            <a:off x="1441268" y="3311095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243980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391886" y="450147"/>
            <a:ext cx="8104414" cy="810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5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Zentrale Auswahl und Ausbildung von Generalisten im </a:t>
            </a:r>
            <a:r>
              <a:rPr lang="de-DE" sz="2400" dirty="0" err="1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aVD</a:t>
            </a:r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Steuerungselemente -</a:t>
            </a:r>
            <a:r>
              <a:rPr lang="de-DE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54" y="1501550"/>
            <a:ext cx="7848600" cy="4829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Systematik der </a:t>
            </a: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Lehrgangsverteilung:                                    </a:t>
            </a: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Lehrgangsverteilung erfolgt 15 Monate nach Ausbildungsbeginn</a:t>
            </a: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Personelle Unterdeckung anhand Bestand </a:t>
            </a:r>
            <a:r>
              <a:rPr lang="de-DE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aVD</a:t>
            </a:r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-Stellen</a:t>
            </a: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Ordentliche und außerordentliche Fluktuationen werden berücksichtigt</a:t>
            </a: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Anteilig wird die tatsächliche Belegung der letzten fünf Jahre berücksichtigt (Ausgleich von Schwankungen)</a:t>
            </a:r>
          </a:p>
          <a:p>
            <a:pPr marL="0" indent="0">
              <a:buNone/>
            </a:pPr>
            <a: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Matchingverfahren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Basis der o. a. Quotenermittlung erfolgt die konkrete Zuordnung einer Person zu einer Anstalt.</a:t>
            </a: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Wünsche der Anwärterinnen/ Anwärter sowie der in Frage kommenden Anstalten finden Berücksichtigung.</a:t>
            </a:r>
          </a:p>
          <a:p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 den o. g. 15 </a:t>
            </a:r>
            <a:r>
              <a:rPr lang="de-DE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Monaten geben </a:t>
            </a:r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Anwärter/innen sowie Anstalt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ein </a:t>
            </a:r>
            <a:r>
              <a:rPr lang="de-DE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Ranking ab; aus beiden Voten </a:t>
            </a:r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auf Grund eines errechneten Wertes </a:t>
            </a:r>
            <a:r>
              <a:rPr lang="de-DE" sz="1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gematcht</a:t>
            </a:r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87 % der Fälle (17 Lehrgänge) wurde der Wunsch 1 oder 2 der Anwärter/innen </a:t>
            </a:r>
            <a:b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umgesetzt! 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647700" y="5843451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12851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307755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Ressourcenplanung und -steuerung - Sachhaushalt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49" y="1466049"/>
            <a:ext cx="8410303" cy="4499322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Haushaltsplanaufstellung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                                    </a:t>
            </a: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Anmeldungen der Anstalten werden von den Referentinnen und Referenten fachlich geprüft und ggfs. revidiert</a:t>
            </a: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alle ihre Zuständigkeit betreffenden Vorhaben benötigten finanziellen (und personellen) Vorkehrungen, wirken die </a:t>
            </a:r>
            <a:r>
              <a:rPr lang="de-DE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Referentinnen und Referenten </a:t>
            </a: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darauf hin, dass diese Vorsorge rechtzeitig getroffen wird</a:t>
            </a:r>
          </a:p>
          <a:p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Haushaltswirtschaft</a:t>
            </a: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Ausführung des Haushaltsplans durch die Anstalten wird verfolgt und ggfs. gesteuert, um die Aufgabenerfüllung aller Anstalten zu gewährleisten</a:t>
            </a: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Sofern eine Umverteilung notwendig ist, werden die betroffenen Anstalten hierüber min. über die zuständige Referentin für den Haushalt informiert</a:t>
            </a:r>
          </a:p>
          <a:p>
            <a:pPr marL="0" indent="0">
              <a:buNone/>
            </a:pP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9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"/>
          <p:cNvCxnSpPr/>
          <p:nvPr/>
        </p:nvCxnSpPr>
        <p:spPr>
          <a:xfrm>
            <a:off x="661099" y="2701211"/>
            <a:ext cx="4273062" cy="0"/>
          </a:xfrm>
          <a:prstGeom prst="line">
            <a:avLst/>
          </a:prstGeom>
          <a:ln w="19050">
            <a:solidFill>
              <a:srgbClr val="9BC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895" y="1854889"/>
            <a:ext cx="3148220" cy="3148220"/>
          </a:xfrm>
          <a:prstGeom prst="ellipse">
            <a:avLst/>
          </a:prstGeom>
        </p:spPr>
      </p:pic>
      <p:sp>
        <p:nvSpPr>
          <p:cNvPr id="9" name="Titel 2">
            <a:extLst>
              <a:ext uri="{FF2B5EF4-FFF2-40B4-BE49-F238E27FC236}">
                <a16:creationId xmlns:a16="http://schemas.microsoft.com/office/drawing/2014/main" id="{68656949-A6DC-480C-9681-E601D4AA5632}"/>
              </a:ext>
            </a:extLst>
          </p:cNvPr>
          <p:cNvSpPr txBox="1">
            <a:spLocks/>
          </p:cNvSpPr>
          <p:nvPr/>
        </p:nvSpPr>
        <p:spPr>
          <a:xfrm>
            <a:off x="661099" y="1153455"/>
            <a:ext cx="4174620" cy="8607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685800"/>
            <a:r>
              <a:rPr lang="de-DE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 stehen </a:t>
            </a:r>
            <a:r>
              <a:rPr lang="de-DE" sz="3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 2024?</a:t>
            </a:r>
            <a:endParaRPr lang="de-DE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307755"/>
            <a:ext cx="7848600" cy="693675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Zentralisierungsgedanken</a:t>
            </a:r>
            <a:b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677" y="1024922"/>
            <a:ext cx="8410303" cy="5474684"/>
          </a:xfrm>
        </p:spPr>
        <p:txBody>
          <a:bodyPr/>
          <a:lstStyle/>
          <a:p>
            <a:pPr marL="0" indent="0" algn="ctr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Organisationsuntersuchung der </a:t>
            </a:r>
            <a:r>
              <a:rPr lang="de-DE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Querschnittsbereiche der Anstalten </a:t>
            </a:r>
            <a:r>
              <a:rPr lang="de-DE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Personalverwaltung, Finanzen, Innere Dienste und Gesundheitsorientiertes Personalmanagement)</a:t>
            </a:r>
          </a:p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Ausgangssituation Personalverwaltung</a:t>
            </a:r>
          </a:p>
          <a:p>
            <a:pPr marL="0" indent="0">
              <a:buNone/>
            </a:pP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pPr marL="0" indent="0">
              <a:buNone/>
            </a:pP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</a:t>
            </a:r>
          </a:p>
          <a:p>
            <a:pPr marL="0" indent="0">
              <a:buNone/>
            </a:pPr>
            <a:r>
              <a:rPr lang="de-DE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Schnittstellen </a:t>
            </a:r>
            <a:r>
              <a:rPr lang="de-DE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 allen </a:t>
            </a: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Servicebereichen</a:t>
            </a:r>
          </a:p>
          <a:p>
            <a:pPr marL="0" indent="0">
              <a:buNone/>
            </a:pPr>
            <a:r>
              <a:rPr lang="de-DE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Vermengung von Aufgaben und Zuständigkeiten</a:t>
            </a:r>
          </a:p>
          <a:p>
            <a:pPr marL="0" indent="0">
              <a:buNone/>
            </a:pPr>
            <a:r>
              <a:rPr lang="de-DE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Keine einheitlichen Aufgaben</a:t>
            </a:r>
            <a:endParaRPr lang="de-DE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18</a:t>
            </a:fld>
            <a:endParaRPr 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707682" y="1875789"/>
            <a:ext cx="3658967" cy="3743864"/>
            <a:chOff x="1471740" y="981376"/>
            <a:chExt cx="5836564" cy="5832000"/>
          </a:xfrm>
        </p:grpSpPr>
        <p:grpSp>
          <p:nvGrpSpPr>
            <p:cNvPr id="7" name="Gruppieren 6"/>
            <p:cNvGrpSpPr/>
            <p:nvPr/>
          </p:nvGrpSpPr>
          <p:grpSpPr>
            <a:xfrm>
              <a:off x="1471740" y="981376"/>
              <a:ext cx="5836564" cy="5832000"/>
              <a:chOff x="1527161" y="692912"/>
              <a:chExt cx="5836564" cy="5832000"/>
            </a:xfrm>
          </p:grpSpPr>
          <p:sp>
            <p:nvSpPr>
              <p:cNvPr id="15" name="Sechseck 14"/>
              <p:cNvSpPr/>
              <p:nvPr/>
            </p:nvSpPr>
            <p:spPr bwMode="auto">
              <a:xfrm rot="5400000">
                <a:off x="3471161" y="2636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vert270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900" b="1" dirty="0" smtClean="0">
                    <a:ea typeface="ＭＳ Ｐゴシック" pitchFamily="16" charset="-128"/>
                  </a:rPr>
                  <a:t>IST</a:t>
                </a:r>
              </a:p>
            </p:txBody>
          </p:sp>
          <p:sp>
            <p:nvSpPr>
              <p:cNvPr id="16" name="Sechseck 15"/>
              <p:cNvSpPr/>
              <p:nvPr/>
            </p:nvSpPr>
            <p:spPr bwMode="auto">
              <a:xfrm rot="5400000">
                <a:off x="5419725" y="1664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20400000" sx="102000" sy="102000" algn="tl" rotWithShape="0">
                  <a:srgbClr val="006600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kritische Größe der PV</a:t>
                </a:r>
              </a:p>
            </p:txBody>
          </p:sp>
          <p:sp>
            <p:nvSpPr>
              <p:cNvPr id="17" name="Sechseck 16"/>
              <p:cNvSpPr/>
              <p:nvPr/>
            </p:nvSpPr>
            <p:spPr bwMode="auto">
              <a:xfrm rot="5400000">
                <a:off x="3471161" y="692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18900000" sx="102000" sy="102000" algn="bl" rotWithShape="0">
                  <a:srgbClr val="800000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de-DE" sz="1400" dirty="0" smtClean="0">
                  <a:ea typeface="ＭＳ Ｐゴシック" pitchFamily="16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sz="1000" dirty="0" smtClean="0">
                    <a:ea typeface="ＭＳ Ｐゴシック" pitchFamily="16" charset="-128"/>
                  </a:rPr>
                  <a:t>unklare Zuständigkeiten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pitchFamily="16" charset="-128"/>
                </a:endParaRPr>
              </a:p>
            </p:txBody>
          </p:sp>
          <p:sp>
            <p:nvSpPr>
              <p:cNvPr id="18" name="Sechseck 17"/>
              <p:cNvSpPr/>
              <p:nvPr/>
            </p:nvSpPr>
            <p:spPr bwMode="auto">
              <a:xfrm rot="5400000">
                <a:off x="5419725" y="3608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2700000" sx="102000" sy="102000" algn="tl" rotWithShape="0">
                  <a:srgbClr val="6600CC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keine Spezialisie</a:t>
                </a:r>
                <a:r>
                  <a:rPr lang="de-DE" sz="1000" dirty="0" smtClean="0">
                    <a:latin typeface="Arial" charset="0"/>
                    <a:ea typeface="ＭＳ Ｐゴシック" pitchFamily="16" charset="-128"/>
                  </a:rPr>
                  <a:t>rung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6" charset="-128"/>
                </a:endParaRPr>
              </a:p>
            </p:txBody>
          </p:sp>
          <p:sp>
            <p:nvSpPr>
              <p:cNvPr id="19" name="Sechseck 18"/>
              <p:cNvSpPr/>
              <p:nvPr/>
            </p:nvSpPr>
            <p:spPr bwMode="auto">
              <a:xfrm rot="5400000">
                <a:off x="3471161" y="4580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5400000" sx="102000" sy="102000" algn="t" rotWithShape="0">
                  <a:srgbClr val="0070C0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sehr lange Prozesse</a:t>
                </a:r>
              </a:p>
            </p:txBody>
          </p:sp>
          <p:sp>
            <p:nvSpPr>
              <p:cNvPr id="20" name="Sechseck 19"/>
              <p:cNvSpPr/>
              <p:nvPr/>
            </p:nvSpPr>
            <p:spPr bwMode="auto">
              <a:xfrm rot="5400000">
                <a:off x="1527161" y="3608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10800000" sx="102000" sy="102000" algn="r" rotWithShape="0">
                  <a:srgbClr val="FFCC00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6" charset="-128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Trennung zwischen Sachbearbeitung</a:t>
                </a:r>
                <a:r>
                  <a:rPr kumimoji="0" lang="de-DE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 und Zahlung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6" charset="-128"/>
                </a:endParaRPr>
              </a:p>
            </p:txBody>
          </p:sp>
          <p:sp>
            <p:nvSpPr>
              <p:cNvPr id="21" name="Sechseck 20"/>
              <p:cNvSpPr/>
              <p:nvPr/>
            </p:nvSpPr>
            <p:spPr bwMode="auto">
              <a:xfrm rot="5400000">
                <a:off x="1527161" y="1664912"/>
                <a:ext cx="1944000" cy="1944000"/>
              </a:xfrm>
              <a:prstGeom prst="hexagon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13500000" sx="102000" sy="102000" algn="br" rotWithShape="0">
                  <a:srgbClr val="FF9900"/>
                </a:outerShdw>
              </a:effectLst>
            </p:spPr>
            <p:txBody>
              <a:bodyPr vert="vert270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de-DE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unattraktiv für</a:t>
                </a:r>
                <a:r>
                  <a:rPr kumimoji="0" lang="de-DE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pitchFamily="16" charset="-128"/>
                  </a:rPr>
                  <a:t> Bewerber*innen</a:t>
                </a:r>
                <a:endPara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16" charset="-128"/>
                </a:endParaRPr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3916207" y="1061916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800000"/>
                  </a:solidFill>
                  <a:latin typeface="BMFChange Black" panose="02000503040000020004" pitchFamily="2" charset="0"/>
                </a:rPr>
                <a:t>01</a:t>
              </a:r>
              <a:endParaRPr lang="de-DE" sz="2800" b="1" dirty="0">
                <a:solidFill>
                  <a:srgbClr val="800000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886213" y="1929167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006600"/>
                  </a:solidFill>
                  <a:latin typeface="BMFChange Black" panose="02000503040000020004" pitchFamily="2" charset="0"/>
                </a:rPr>
                <a:t>02</a:t>
              </a:r>
              <a:endParaRPr lang="de-DE" sz="2800" b="1" dirty="0">
                <a:solidFill>
                  <a:srgbClr val="006600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886213" y="3878608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6600CC"/>
                  </a:solidFill>
                  <a:latin typeface="BMFChange Black" panose="02000503040000020004" pitchFamily="2" charset="0"/>
                </a:rPr>
                <a:t>03</a:t>
              </a:r>
              <a:endParaRPr lang="de-DE" sz="2800" b="1" dirty="0">
                <a:solidFill>
                  <a:srgbClr val="6600CC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3916207" y="4864970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0070C0"/>
                  </a:solidFill>
                  <a:latin typeface="BMFChange Black" panose="02000503040000020004" pitchFamily="2" charset="0"/>
                </a:rPr>
                <a:t>04</a:t>
              </a:r>
              <a:endParaRPr lang="de-DE" sz="2800" b="1" dirty="0">
                <a:solidFill>
                  <a:srgbClr val="0070C0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1996630" y="3864391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FFCC00"/>
                  </a:solidFill>
                  <a:latin typeface="BMFChange Black" panose="02000503040000020004" pitchFamily="2" charset="0"/>
                </a:rPr>
                <a:t>05</a:t>
              </a:r>
              <a:endParaRPr lang="de-DE" sz="2800" b="1" dirty="0">
                <a:solidFill>
                  <a:srgbClr val="FFCC00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1992228" y="1846646"/>
              <a:ext cx="5565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>
                  <a:solidFill>
                    <a:srgbClr val="FF9900"/>
                  </a:solidFill>
                  <a:latin typeface="BMFChange Black" panose="02000503040000020004" pitchFamily="2" charset="0"/>
                </a:rPr>
                <a:t>06</a:t>
              </a:r>
              <a:endParaRPr lang="de-DE" sz="2800" b="1" dirty="0">
                <a:solidFill>
                  <a:srgbClr val="FF9900"/>
                </a:solidFill>
                <a:latin typeface="BMFChange Black" panose="02000503040000020004" pitchFamily="2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4295372" y="3389545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de-DE" sz="2000" b="1" dirty="0">
                <a:solidFill>
                  <a:srgbClr val="5F5F5F"/>
                </a:solidFill>
              </a:endParaRPr>
            </a:p>
          </p:txBody>
        </p:sp>
      </p:grpSp>
      <p:sp>
        <p:nvSpPr>
          <p:cNvPr id="23" name="Nach oben gebogener Pfeil 22"/>
          <p:cNvSpPr/>
          <p:nvPr/>
        </p:nvSpPr>
        <p:spPr>
          <a:xfrm>
            <a:off x="7245531" y="1689463"/>
            <a:ext cx="498565" cy="4537166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35" name="Rechteckiger Pfeil 34"/>
          <p:cNvSpPr/>
          <p:nvPr/>
        </p:nvSpPr>
        <p:spPr>
          <a:xfrm rot="10800000" flipH="1">
            <a:off x="1399395" y="2612569"/>
            <a:ext cx="426545" cy="3637351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5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091" y="405751"/>
            <a:ext cx="8551817" cy="810619"/>
          </a:xfrm>
        </p:spPr>
        <p:txBody>
          <a:bodyPr/>
          <a:lstStyle/>
          <a:p>
            <a:pPr algn="ctr"/>
            <a:r>
              <a:rPr lang="de-DE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Organisationsuntersuchung der </a:t>
            </a:r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Querschnittsbereiche</a:t>
            </a:r>
            <a:b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Handbuch für Organisationsuntersuchungen und Personalbedarfsermittlung (BMI) -</a:t>
            </a:r>
            <a:endParaRPr lang="de-DE" sz="1400" b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47" y="1216370"/>
            <a:ext cx="8410303" cy="4499322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Methodik und Vorgehen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                                    </a:t>
            </a: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Personalbedarfsberechnung/ analytisches Verfahren</a:t>
            </a:r>
            <a:endParaRPr lang="de-DE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40622" y="1617656"/>
            <a:ext cx="71493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Ist-Erhebung</a:t>
            </a:r>
          </a:p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Aufgabenkritik</a:t>
            </a:r>
          </a:p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Ermittlung der Arbeitsmengen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Bearbeitungszeiten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Ist-Analyse</a:t>
            </a:r>
          </a:p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Personalbedarfsermittlung</a:t>
            </a:r>
          </a:p>
          <a:p>
            <a:pPr marL="342900" lvl="1" indent="-342900" defTabSz="685800">
              <a:buFont typeface="+mj-lt"/>
              <a:buAutoNum type="arabicPeriod"/>
            </a:pPr>
            <a:r>
              <a:rPr lang="de-DE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Soll-Konzeption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760959388"/>
              </p:ext>
            </p:extLst>
          </p:nvPr>
        </p:nvGraphicFramePr>
        <p:xfrm>
          <a:off x="70283" y="3662124"/>
          <a:ext cx="9003430" cy="2864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534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68656949-A6DC-480C-9681-E601D4AA5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INhalt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937DC3-19CE-48E7-9971-03F3FCCC41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38752" y="2190305"/>
            <a:ext cx="2916930" cy="2691189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Aufbaustruktur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Aufsicht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Steuerung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smtClean="0"/>
              <a:t>Seite </a:t>
            </a:r>
            <a:fld id="{073DE812-22F6-49E4-B754-747D11D93214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96091" y="405751"/>
            <a:ext cx="8551817" cy="810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5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Personalbedarfsermittlungen</a:t>
            </a:r>
            <a:b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b="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Erfahrungen eines Bundeslandes -</a:t>
            </a:r>
            <a:endParaRPr lang="de-DE" sz="1400" b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6" descr="WMS: Geologie - Hydrogeologie - Umweltportal Schleswig-Holstein"/>
          <p:cNvSpPr>
            <a:spLocks noChangeAspect="1" noChangeArrowheads="1"/>
          </p:cNvSpPr>
          <p:nvPr/>
        </p:nvSpPr>
        <p:spPr bwMode="auto">
          <a:xfrm>
            <a:off x="155575" y="-144463"/>
            <a:ext cx="2504478" cy="250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048" y="1766584"/>
            <a:ext cx="4569018" cy="365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4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"/>
          <p:cNvCxnSpPr/>
          <p:nvPr/>
        </p:nvCxnSpPr>
        <p:spPr>
          <a:xfrm>
            <a:off x="661099" y="2701211"/>
            <a:ext cx="4273062" cy="0"/>
          </a:xfrm>
          <a:prstGeom prst="line">
            <a:avLst/>
          </a:prstGeom>
          <a:ln w="19050">
            <a:solidFill>
              <a:srgbClr val="9BC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2">
            <a:extLst>
              <a:ext uri="{FF2B5EF4-FFF2-40B4-BE49-F238E27FC236}">
                <a16:creationId xmlns:a16="http://schemas.microsoft.com/office/drawing/2014/main" id="{68656949-A6DC-480C-9681-E601D4AA5632}"/>
              </a:ext>
            </a:extLst>
          </p:cNvPr>
          <p:cNvSpPr txBox="1">
            <a:spLocks/>
          </p:cNvSpPr>
          <p:nvPr/>
        </p:nvSpPr>
        <p:spPr>
          <a:xfrm>
            <a:off x="459987" y="1156062"/>
            <a:ext cx="4474174" cy="8607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Aufbaustruktur</a:t>
            </a:r>
            <a:endParaRPr kumimoji="0" lang="de-DE" sz="3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ihandform: Form 34">
            <a:extLst>
              <a:ext uri="{FF2B5EF4-FFF2-40B4-BE49-F238E27FC236}">
                <a16:creationId xmlns:a16="http://schemas.microsoft.com/office/drawing/2014/main" id="{8180BA85-9FB3-4419-996F-84B8DEF4DFA4}"/>
              </a:ext>
            </a:extLst>
          </p:cNvPr>
          <p:cNvSpPr>
            <a:spLocks noChangeAspect="1"/>
          </p:cNvSpPr>
          <p:nvPr/>
        </p:nvSpPr>
        <p:spPr>
          <a:xfrm>
            <a:off x="5997721" y="1672046"/>
            <a:ext cx="2736978" cy="2661708"/>
          </a:xfrm>
          <a:custGeom>
            <a:avLst/>
            <a:gdLst>
              <a:gd name="connsiteX0" fmla="*/ 539832 w 539831"/>
              <a:gd name="connsiteY0" fmla="*/ 200058 h 524986"/>
              <a:gd name="connsiteX1" fmla="*/ 535618 w 539831"/>
              <a:gd name="connsiteY1" fmla="*/ 195844 h 524986"/>
              <a:gd name="connsiteX2" fmla="*/ 476625 w 539831"/>
              <a:gd name="connsiteY2" fmla="*/ 195938 h 524986"/>
              <a:gd name="connsiteX3" fmla="*/ 471943 w 539831"/>
              <a:gd name="connsiteY3" fmla="*/ 191256 h 524986"/>
              <a:gd name="connsiteX4" fmla="*/ 471943 w 539831"/>
              <a:gd name="connsiteY4" fmla="*/ 158576 h 524986"/>
              <a:gd name="connsiteX5" fmla="*/ 476625 w 539831"/>
              <a:gd name="connsiteY5" fmla="*/ 153894 h 524986"/>
              <a:gd name="connsiteX6" fmla="*/ 501440 w 539831"/>
              <a:gd name="connsiteY6" fmla="*/ 153894 h 524986"/>
              <a:gd name="connsiteX7" fmla="*/ 505653 w 539831"/>
              <a:gd name="connsiteY7" fmla="*/ 149680 h 524986"/>
              <a:gd name="connsiteX8" fmla="*/ 505653 w 539831"/>
              <a:gd name="connsiteY8" fmla="*/ 132825 h 524986"/>
              <a:gd name="connsiteX9" fmla="*/ 501440 w 539831"/>
              <a:gd name="connsiteY9" fmla="*/ 128611 h 524986"/>
              <a:gd name="connsiteX10" fmla="*/ 375869 w 539831"/>
              <a:gd name="connsiteY10" fmla="*/ 128704 h 524986"/>
              <a:gd name="connsiteX11" fmla="*/ 373154 w 539831"/>
              <a:gd name="connsiteY11" fmla="*/ 125146 h 524986"/>
              <a:gd name="connsiteX12" fmla="*/ 381768 w 539831"/>
              <a:gd name="connsiteY12" fmla="*/ 94807 h 524986"/>
              <a:gd name="connsiteX13" fmla="*/ 378866 w 539831"/>
              <a:gd name="connsiteY13" fmla="*/ 89563 h 524986"/>
              <a:gd name="connsiteX14" fmla="*/ 362666 w 539831"/>
              <a:gd name="connsiteY14" fmla="*/ 84975 h 524986"/>
              <a:gd name="connsiteX15" fmla="*/ 357422 w 539831"/>
              <a:gd name="connsiteY15" fmla="*/ 87878 h 524986"/>
              <a:gd name="connsiteX16" fmla="*/ 346747 w 539831"/>
              <a:gd name="connsiteY16" fmla="*/ 125334 h 524986"/>
              <a:gd name="connsiteX17" fmla="*/ 342252 w 539831"/>
              <a:gd name="connsiteY17" fmla="*/ 128704 h 524986"/>
              <a:gd name="connsiteX18" fmla="*/ 331952 w 539831"/>
              <a:gd name="connsiteY18" fmla="*/ 128704 h 524986"/>
              <a:gd name="connsiteX19" fmla="*/ 327270 w 539831"/>
              <a:gd name="connsiteY19" fmla="*/ 123461 h 524986"/>
              <a:gd name="connsiteX20" fmla="*/ 332139 w 539831"/>
              <a:gd name="connsiteY20" fmla="*/ 84132 h 524986"/>
              <a:gd name="connsiteX21" fmla="*/ 328487 w 539831"/>
              <a:gd name="connsiteY21" fmla="*/ 79450 h 524986"/>
              <a:gd name="connsiteX22" fmla="*/ 311726 w 539831"/>
              <a:gd name="connsiteY22" fmla="*/ 77390 h 524986"/>
              <a:gd name="connsiteX23" fmla="*/ 307044 w 539831"/>
              <a:gd name="connsiteY23" fmla="*/ 81042 h 524986"/>
              <a:gd name="connsiteX24" fmla="*/ 301613 w 539831"/>
              <a:gd name="connsiteY24" fmla="*/ 124678 h 524986"/>
              <a:gd name="connsiteX25" fmla="*/ 296931 w 539831"/>
              <a:gd name="connsiteY25" fmla="*/ 128798 h 524986"/>
              <a:gd name="connsiteX26" fmla="*/ 287754 w 539831"/>
              <a:gd name="connsiteY26" fmla="*/ 128798 h 524986"/>
              <a:gd name="connsiteX27" fmla="*/ 281949 w 539831"/>
              <a:gd name="connsiteY27" fmla="*/ 122993 h 524986"/>
              <a:gd name="connsiteX28" fmla="*/ 281949 w 539831"/>
              <a:gd name="connsiteY28" fmla="*/ 89001 h 524986"/>
              <a:gd name="connsiteX29" fmla="*/ 285788 w 539831"/>
              <a:gd name="connsiteY29" fmla="*/ 82540 h 524986"/>
              <a:gd name="connsiteX30" fmla="*/ 303205 w 539831"/>
              <a:gd name="connsiteY30" fmla="*/ 53044 h 524986"/>
              <a:gd name="connsiteX31" fmla="*/ 301894 w 539831"/>
              <a:gd name="connsiteY31" fmla="*/ 43773 h 524986"/>
              <a:gd name="connsiteX32" fmla="*/ 303860 w 539831"/>
              <a:gd name="connsiteY32" fmla="*/ 36563 h 524986"/>
              <a:gd name="connsiteX33" fmla="*/ 310041 w 539831"/>
              <a:gd name="connsiteY33" fmla="*/ 30383 h 524986"/>
              <a:gd name="connsiteX34" fmla="*/ 328487 w 539831"/>
              <a:gd name="connsiteY34" fmla="*/ 24203 h 524986"/>
              <a:gd name="connsiteX35" fmla="*/ 331109 w 539831"/>
              <a:gd name="connsiteY35" fmla="*/ 18866 h 524986"/>
              <a:gd name="connsiteX36" fmla="*/ 325772 w 539831"/>
              <a:gd name="connsiteY36" fmla="*/ 2853 h 524986"/>
              <a:gd name="connsiteX37" fmla="*/ 320434 w 539831"/>
              <a:gd name="connsiteY37" fmla="*/ 231 h 524986"/>
              <a:gd name="connsiteX38" fmla="*/ 296275 w 539831"/>
              <a:gd name="connsiteY38" fmla="*/ 8284 h 524986"/>
              <a:gd name="connsiteX39" fmla="*/ 285882 w 539831"/>
              <a:gd name="connsiteY39" fmla="*/ 18678 h 524986"/>
              <a:gd name="connsiteX40" fmla="*/ 278671 w 539831"/>
              <a:gd name="connsiteY40" fmla="*/ 20645 h 524986"/>
              <a:gd name="connsiteX41" fmla="*/ 269401 w 539831"/>
              <a:gd name="connsiteY41" fmla="*/ 19334 h 524986"/>
              <a:gd name="connsiteX42" fmla="*/ 260131 w 539831"/>
              <a:gd name="connsiteY42" fmla="*/ 20645 h 524986"/>
              <a:gd name="connsiteX43" fmla="*/ 252920 w 539831"/>
              <a:gd name="connsiteY43" fmla="*/ 18678 h 524986"/>
              <a:gd name="connsiteX44" fmla="*/ 242526 w 539831"/>
              <a:gd name="connsiteY44" fmla="*/ 8284 h 524986"/>
              <a:gd name="connsiteX45" fmla="*/ 218367 w 539831"/>
              <a:gd name="connsiteY45" fmla="*/ 231 h 524986"/>
              <a:gd name="connsiteX46" fmla="*/ 213030 w 539831"/>
              <a:gd name="connsiteY46" fmla="*/ 2853 h 524986"/>
              <a:gd name="connsiteX47" fmla="*/ 207693 w 539831"/>
              <a:gd name="connsiteY47" fmla="*/ 18866 h 524986"/>
              <a:gd name="connsiteX48" fmla="*/ 210314 w 539831"/>
              <a:gd name="connsiteY48" fmla="*/ 24203 h 524986"/>
              <a:gd name="connsiteX49" fmla="*/ 228761 w 539831"/>
              <a:gd name="connsiteY49" fmla="*/ 30383 h 524986"/>
              <a:gd name="connsiteX50" fmla="*/ 234941 w 539831"/>
              <a:gd name="connsiteY50" fmla="*/ 36563 h 524986"/>
              <a:gd name="connsiteX51" fmla="*/ 236908 w 539831"/>
              <a:gd name="connsiteY51" fmla="*/ 43773 h 524986"/>
              <a:gd name="connsiteX52" fmla="*/ 235597 w 539831"/>
              <a:gd name="connsiteY52" fmla="*/ 53044 h 524986"/>
              <a:gd name="connsiteX53" fmla="*/ 252639 w 539831"/>
              <a:gd name="connsiteY53" fmla="*/ 82353 h 524986"/>
              <a:gd name="connsiteX54" fmla="*/ 256479 w 539831"/>
              <a:gd name="connsiteY54" fmla="*/ 88720 h 524986"/>
              <a:gd name="connsiteX55" fmla="*/ 256479 w 539831"/>
              <a:gd name="connsiteY55" fmla="*/ 124022 h 524986"/>
              <a:gd name="connsiteX56" fmla="*/ 251797 w 539831"/>
              <a:gd name="connsiteY56" fmla="*/ 128704 h 524986"/>
              <a:gd name="connsiteX57" fmla="*/ 241964 w 539831"/>
              <a:gd name="connsiteY57" fmla="*/ 128704 h 524986"/>
              <a:gd name="connsiteX58" fmla="*/ 237282 w 539831"/>
              <a:gd name="connsiteY58" fmla="*/ 124584 h 524986"/>
              <a:gd name="connsiteX59" fmla="*/ 231852 w 539831"/>
              <a:gd name="connsiteY59" fmla="*/ 80948 h 524986"/>
              <a:gd name="connsiteX60" fmla="*/ 227170 w 539831"/>
              <a:gd name="connsiteY60" fmla="*/ 77296 h 524986"/>
              <a:gd name="connsiteX61" fmla="*/ 210408 w 539831"/>
              <a:gd name="connsiteY61" fmla="*/ 79356 h 524986"/>
              <a:gd name="connsiteX62" fmla="*/ 206756 w 539831"/>
              <a:gd name="connsiteY62" fmla="*/ 84038 h 524986"/>
              <a:gd name="connsiteX63" fmla="*/ 211625 w 539831"/>
              <a:gd name="connsiteY63" fmla="*/ 123461 h 524986"/>
              <a:gd name="connsiteX64" fmla="*/ 206943 w 539831"/>
              <a:gd name="connsiteY64" fmla="*/ 128704 h 524986"/>
              <a:gd name="connsiteX65" fmla="*/ 196830 w 539831"/>
              <a:gd name="connsiteY65" fmla="*/ 128704 h 524986"/>
              <a:gd name="connsiteX66" fmla="*/ 192335 w 539831"/>
              <a:gd name="connsiteY66" fmla="*/ 125334 h 524986"/>
              <a:gd name="connsiteX67" fmla="*/ 181473 w 539831"/>
              <a:gd name="connsiteY67" fmla="*/ 87316 h 524986"/>
              <a:gd name="connsiteX68" fmla="*/ 176230 w 539831"/>
              <a:gd name="connsiteY68" fmla="*/ 84413 h 524986"/>
              <a:gd name="connsiteX69" fmla="*/ 160030 w 539831"/>
              <a:gd name="connsiteY69" fmla="*/ 89001 h 524986"/>
              <a:gd name="connsiteX70" fmla="*/ 157127 w 539831"/>
              <a:gd name="connsiteY70" fmla="*/ 94245 h 524986"/>
              <a:gd name="connsiteX71" fmla="*/ 165929 w 539831"/>
              <a:gd name="connsiteY71" fmla="*/ 125146 h 524986"/>
              <a:gd name="connsiteX72" fmla="*/ 163214 w 539831"/>
              <a:gd name="connsiteY72" fmla="*/ 128704 h 524986"/>
              <a:gd name="connsiteX73" fmla="*/ 38392 w 539831"/>
              <a:gd name="connsiteY73" fmla="*/ 128798 h 524986"/>
              <a:gd name="connsiteX74" fmla="*/ 34178 w 539831"/>
              <a:gd name="connsiteY74" fmla="*/ 133012 h 524986"/>
              <a:gd name="connsiteX75" fmla="*/ 34178 w 539831"/>
              <a:gd name="connsiteY75" fmla="*/ 149867 h 524986"/>
              <a:gd name="connsiteX76" fmla="*/ 38392 w 539831"/>
              <a:gd name="connsiteY76" fmla="*/ 154081 h 524986"/>
              <a:gd name="connsiteX77" fmla="*/ 62270 w 539831"/>
              <a:gd name="connsiteY77" fmla="*/ 154081 h 524986"/>
              <a:gd name="connsiteX78" fmla="*/ 66952 w 539831"/>
              <a:gd name="connsiteY78" fmla="*/ 158763 h 524986"/>
              <a:gd name="connsiteX79" fmla="*/ 66952 w 539831"/>
              <a:gd name="connsiteY79" fmla="*/ 191537 h 524986"/>
              <a:gd name="connsiteX80" fmla="*/ 62270 w 539831"/>
              <a:gd name="connsiteY80" fmla="*/ 196219 h 524986"/>
              <a:gd name="connsiteX81" fmla="*/ 4214 w 539831"/>
              <a:gd name="connsiteY81" fmla="*/ 196312 h 524986"/>
              <a:gd name="connsiteX82" fmla="*/ 0 w 539831"/>
              <a:gd name="connsiteY82" fmla="*/ 200526 h 524986"/>
              <a:gd name="connsiteX83" fmla="*/ 0 w 539831"/>
              <a:gd name="connsiteY83" fmla="*/ 217381 h 524986"/>
              <a:gd name="connsiteX84" fmla="*/ 4214 w 539831"/>
              <a:gd name="connsiteY84" fmla="*/ 221595 h 524986"/>
              <a:gd name="connsiteX85" fmla="*/ 28560 w 539831"/>
              <a:gd name="connsiteY85" fmla="*/ 221595 h 524986"/>
              <a:gd name="connsiteX86" fmla="*/ 33242 w 539831"/>
              <a:gd name="connsiteY86" fmla="*/ 226277 h 524986"/>
              <a:gd name="connsiteX87" fmla="*/ 33242 w 539831"/>
              <a:gd name="connsiteY87" fmla="*/ 263733 h 524986"/>
              <a:gd name="connsiteX88" fmla="*/ 33242 w 539831"/>
              <a:gd name="connsiteY88" fmla="*/ 289015 h 524986"/>
              <a:gd name="connsiteX89" fmla="*/ 33242 w 539831"/>
              <a:gd name="connsiteY89" fmla="*/ 520305 h 524986"/>
              <a:gd name="connsiteX90" fmla="*/ 37924 w 539831"/>
              <a:gd name="connsiteY90" fmla="*/ 524987 h 524986"/>
              <a:gd name="connsiteX91" fmla="*/ 121263 w 539831"/>
              <a:gd name="connsiteY91" fmla="*/ 524987 h 524986"/>
              <a:gd name="connsiteX92" fmla="*/ 125945 w 539831"/>
              <a:gd name="connsiteY92" fmla="*/ 520305 h 524986"/>
              <a:gd name="connsiteX93" fmla="*/ 125945 w 539831"/>
              <a:gd name="connsiteY93" fmla="*/ 293697 h 524986"/>
              <a:gd name="connsiteX94" fmla="*/ 130627 w 539831"/>
              <a:gd name="connsiteY94" fmla="*/ 289015 h 524986"/>
              <a:gd name="connsiteX95" fmla="*/ 154973 w 539831"/>
              <a:gd name="connsiteY95" fmla="*/ 289015 h 524986"/>
              <a:gd name="connsiteX96" fmla="*/ 159655 w 539831"/>
              <a:gd name="connsiteY96" fmla="*/ 293697 h 524986"/>
              <a:gd name="connsiteX97" fmla="*/ 159655 w 539831"/>
              <a:gd name="connsiteY97" fmla="*/ 520305 h 524986"/>
              <a:gd name="connsiteX98" fmla="*/ 164337 w 539831"/>
              <a:gd name="connsiteY98" fmla="*/ 524987 h 524986"/>
              <a:gd name="connsiteX99" fmla="*/ 247677 w 539831"/>
              <a:gd name="connsiteY99" fmla="*/ 524987 h 524986"/>
              <a:gd name="connsiteX100" fmla="*/ 252359 w 539831"/>
              <a:gd name="connsiteY100" fmla="*/ 520305 h 524986"/>
              <a:gd name="connsiteX101" fmla="*/ 252359 w 539831"/>
              <a:gd name="connsiteY101" fmla="*/ 293697 h 524986"/>
              <a:gd name="connsiteX102" fmla="*/ 257040 w 539831"/>
              <a:gd name="connsiteY102" fmla="*/ 289015 h 524986"/>
              <a:gd name="connsiteX103" fmla="*/ 281387 w 539831"/>
              <a:gd name="connsiteY103" fmla="*/ 289015 h 524986"/>
              <a:gd name="connsiteX104" fmla="*/ 286069 w 539831"/>
              <a:gd name="connsiteY104" fmla="*/ 293697 h 524986"/>
              <a:gd name="connsiteX105" fmla="*/ 286069 w 539831"/>
              <a:gd name="connsiteY105" fmla="*/ 520305 h 524986"/>
              <a:gd name="connsiteX106" fmla="*/ 290751 w 539831"/>
              <a:gd name="connsiteY106" fmla="*/ 524987 h 524986"/>
              <a:gd name="connsiteX107" fmla="*/ 374090 w 539831"/>
              <a:gd name="connsiteY107" fmla="*/ 524987 h 524986"/>
              <a:gd name="connsiteX108" fmla="*/ 378772 w 539831"/>
              <a:gd name="connsiteY108" fmla="*/ 520305 h 524986"/>
              <a:gd name="connsiteX109" fmla="*/ 378772 w 539831"/>
              <a:gd name="connsiteY109" fmla="*/ 293697 h 524986"/>
              <a:gd name="connsiteX110" fmla="*/ 383454 w 539831"/>
              <a:gd name="connsiteY110" fmla="*/ 289015 h 524986"/>
              <a:gd name="connsiteX111" fmla="*/ 407800 w 539831"/>
              <a:gd name="connsiteY111" fmla="*/ 289015 h 524986"/>
              <a:gd name="connsiteX112" fmla="*/ 412482 w 539831"/>
              <a:gd name="connsiteY112" fmla="*/ 293697 h 524986"/>
              <a:gd name="connsiteX113" fmla="*/ 412482 w 539831"/>
              <a:gd name="connsiteY113" fmla="*/ 520305 h 524986"/>
              <a:gd name="connsiteX114" fmla="*/ 417164 w 539831"/>
              <a:gd name="connsiteY114" fmla="*/ 524987 h 524986"/>
              <a:gd name="connsiteX115" fmla="*/ 500503 w 539831"/>
              <a:gd name="connsiteY115" fmla="*/ 524987 h 524986"/>
              <a:gd name="connsiteX116" fmla="*/ 505185 w 539831"/>
              <a:gd name="connsiteY116" fmla="*/ 520305 h 524986"/>
              <a:gd name="connsiteX117" fmla="*/ 505185 w 539831"/>
              <a:gd name="connsiteY117" fmla="*/ 289015 h 524986"/>
              <a:gd name="connsiteX118" fmla="*/ 505185 w 539831"/>
              <a:gd name="connsiteY118" fmla="*/ 263733 h 524986"/>
              <a:gd name="connsiteX119" fmla="*/ 505185 w 539831"/>
              <a:gd name="connsiteY119" fmla="*/ 225809 h 524986"/>
              <a:gd name="connsiteX120" fmla="*/ 509867 w 539831"/>
              <a:gd name="connsiteY120" fmla="*/ 221127 h 524986"/>
              <a:gd name="connsiteX121" fmla="*/ 535150 w 539831"/>
              <a:gd name="connsiteY121" fmla="*/ 221127 h 524986"/>
              <a:gd name="connsiteX122" fmla="*/ 539364 w 539831"/>
              <a:gd name="connsiteY122" fmla="*/ 216913 h 524986"/>
              <a:gd name="connsiteX123" fmla="*/ 539832 w 539831"/>
              <a:gd name="connsiteY123" fmla="*/ 200058 h 524986"/>
              <a:gd name="connsiteX124" fmla="*/ 268277 w 539831"/>
              <a:gd name="connsiteY124" fmla="*/ 44710 h 524986"/>
              <a:gd name="connsiteX125" fmla="*/ 278016 w 539831"/>
              <a:gd name="connsiteY125" fmla="*/ 54449 h 524986"/>
              <a:gd name="connsiteX126" fmla="*/ 271180 w 539831"/>
              <a:gd name="connsiteY126" fmla="*/ 61284 h 524986"/>
              <a:gd name="connsiteX127" fmla="*/ 261442 w 539831"/>
              <a:gd name="connsiteY127" fmla="*/ 51546 h 524986"/>
              <a:gd name="connsiteX128" fmla="*/ 268277 w 539831"/>
              <a:gd name="connsiteY128" fmla="*/ 44710 h 524986"/>
              <a:gd name="connsiteX129" fmla="*/ 353021 w 539831"/>
              <a:gd name="connsiteY129" fmla="*/ 158857 h 524986"/>
              <a:gd name="connsiteX130" fmla="*/ 353021 w 539831"/>
              <a:gd name="connsiteY130" fmla="*/ 191349 h 524986"/>
              <a:gd name="connsiteX131" fmla="*/ 348339 w 539831"/>
              <a:gd name="connsiteY131" fmla="*/ 196031 h 524986"/>
              <a:gd name="connsiteX132" fmla="*/ 191025 w 539831"/>
              <a:gd name="connsiteY132" fmla="*/ 196125 h 524986"/>
              <a:gd name="connsiteX133" fmla="*/ 186343 w 539831"/>
              <a:gd name="connsiteY133" fmla="*/ 191443 h 524986"/>
              <a:gd name="connsiteX134" fmla="*/ 186343 w 539831"/>
              <a:gd name="connsiteY134" fmla="*/ 158857 h 524986"/>
              <a:gd name="connsiteX135" fmla="*/ 191025 w 539831"/>
              <a:gd name="connsiteY135" fmla="*/ 154175 h 524986"/>
              <a:gd name="connsiteX136" fmla="*/ 348339 w 539831"/>
              <a:gd name="connsiteY136" fmla="*/ 154175 h 524986"/>
              <a:gd name="connsiteX137" fmla="*/ 353021 w 539831"/>
              <a:gd name="connsiteY137" fmla="*/ 158857 h 524986"/>
              <a:gd name="connsiteX138" fmla="*/ 378304 w 539831"/>
              <a:gd name="connsiteY138" fmla="*/ 191256 h 524986"/>
              <a:gd name="connsiteX139" fmla="*/ 378304 w 539831"/>
              <a:gd name="connsiteY139" fmla="*/ 158857 h 524986"/>
              <a:gd name="connsiteX140" fmla="*/ 382986 w 539831"/>
              <a:gd name="connsiteY140" fmla="*/ 154175 h 524986"/>
              <a:gd name="connsiteX141" fmla="*/ 441979 w 539831"/>
              <a:gd name="connsiteY141" fmla="*/ 154175 h 524986"/>
              <a:gd name="connsiteX142" fmla="*/ 446661 w 539831"/>
              <a:gd name="connsiteY142" fmla="*/ 158857 h 524986"/>
              <a:gd name="connsiteX143" fmla="*/ 446661 w 539831"/>
              <a:gd name="connsiteY143" fmla="*/ 191256 h 524986"/>
              <a:gd name="connsiteX144" fmla="*/ 441979 w 539831"/>
              <a:gd name="connsiteY144" fmla="*/ 195938 h 524986"/>
              <a:gd name="connsiteX145" fmla="*/ 382986 w 539831"/>
              <a:gd name="connsiteY145" fmla="*/ 196031 h 524986"/>
              <a:gd name="connsiteX146" fmla="*/ 378304 w 539831"/>
              <a:gd name="connsiteY146" fmla="*/ 191256 h 524986"/>
              <a:gd name="connsiteX147" fmla="*/ 97385 w 539831"/>
              <a:gd name="connsiteY147" fmla="*/ 154175 h 524986"/>
              <a:gd name="connsiteX148" fmla="*/ 156378 w 539831"/>
              <a:gd name="connsiteY148" fmla="*/ 154175 h 524986"/>
              <a:gd name="connsiteX149" fmla="*/ 161060 w 539831"/>
              <a:gd name="connsiteY149" fmla="*/ 158857 h 524986"/>
              <a:gd name="connsiteX150" fmla="*/ 161060 w 539831"/>
              <a:gd name="connsiteY150" fmla="*/ 191537 h 524986"/>
              <a:gd name="connsiteX151" fmla="*/ 156378 w 539831"/>
              <a:gd name="connsiteY151" fmla="*/ 196219 h 524986"/>
              <a:gd name="connsiteX152" fmla="*/ 97385 w 539831"/>
              <a:gd name="connsiteY152" fmla="*/ 196312 h 524986"/>
              <a:gd name="connsiteX153" fmla="*/ 92703 w 539831"/>
              <a:gd name="connsiteY153" fmla="*/ 191630 h 524986"/>
              <a:gd name="connsiteX154" fmla="*/ 92703 w 539831"/>
              <a:gd name="connsiteY154" fmla="*/ 158950 h 524986"/>
              <a:gd name="connsiteX155" fmla="*/ 97385 w 539831"/>
              <a:gd name="connsiteY155" fmla="*/ 154175 h 524986"/>
              <a:gd name="connsiteX156" fmla="*/ 96449 w 539831"/>
              <a:gd name="connsiteY156" fmla="*/ 499704 h 524986"/>
              <a:gd name="connsiteX157" fmla="*/ 63675 w 539831"/>
              <a:gd name="connsiteY157" fmla="*/ 499704 h 524986"/>
              <a:gd name="connsiteX158" fmla="*/ 58993 w 539831"/>
              <a:gd name="connsiteY158" fmla="*/ 495022 h 524986"/>
              <a:gd name="connsiteX159" fmla="*/ 58993 w 539831"/>
              <a:gd name="connsiteY159" fmla="*/ 293697 h 524986"/>
              <a:gd name="connsiteX160" fmla="*/ 63675 w 539831"/>
              <a:gd name="connsiteY160" fmla="*/ 289015 h 524986"/>
              <a:gd name="connsiteX161" fmla="*/ 96449 w 539831"/>
              <a:gd name="connsiteY161" fmla="*/ 289015 h 524986"/>
              <a:gd name="connsiteX162" fmla="*/ 101131 w 539831"/>
              <a:gd name="connsiteY162" fmla="*/ 293697 h 524986"/>
              <a:gd name="connsiteX163" fmla="*/ 101131 w 539831"/>
              <a:gd name="connsiteY163" fmla="*/ 495022 h 524986"/>
              <a:gd name="connsiteX164" fmla="*/ 96449 w 539831"/>
              <a:gd name="connsiteY164" fmla="*/ 499704 h 524986"/>
              <a:gd name="connsiteX165" fmla="*/ 222862 w 539831"/>
              <a:gd name="connsiteY165" fmla="*/ 499704 h 524986"/>
              <a:gd name="connsiteX166" fmla="*/ 190088 w 539831"/>
              <a:gd name="connsiteY166" fmla="*/ 499704 h 524986"/>
              <a:gd name="connsiteX167" fmla="*/ 185406 w 539831"/>
              <a:gd name="connsiteY167" fmla="*/ 495022 h 524986"/>
              <a:gd name="connsiteX168" fmla="*/ 185406 w 539831"/>
              <a:gd name="connsiteY168" fmla="*/ 293697 h 524986"/>
              <a:gd name="connsiteX169" fmla="*/ 190088 w 539831"/>
              <a:gd name="connsiteY169" fmla="*/ 289015 h 524986"/>
              <a:gd name="connsiteX170" fmla="*/ 222862 w 539831"/>
              <a:gd name="connsiteY170" fmla="*/ 289015 h 524986"/>
              <a:gd name="connsiteX171" fmla="*/ 227544 w 539831"/>
              <a:gd name="connsiteY171" fmla="*/ 293697 h 524986"/>
              <a:gd name="connsiteX172" fmla="*/ 227544 w 539831"/>
              <a:gd name="connsiteY172" fmla="*/ 495022 h 524986"/>
              <a:gd name="connsiteX173" fmla="*/ 222862 w 539831"/>
              <a:gd name="connsiteY173" fmla="*/ 499704 h 524986"/>
              <a:gd name="connsiteX174" fmla="*/ 349275 w 539831"/>
              <a:gd name="connsiteY174" fmla="*/ 499704 h 524986"/>
              <a:gd name="connsiteX175" fmla="*/ 316502 w 539831"/>
              <a:gd name="connsiteY175" fmla="*/ 499704 h 524986"/>
              <a:gd name="connsiteX176" fmla="*/ 311820 w 539831"/>
              <a:gd name="connsiteY176" fmla="*/ 495022 h 524986"/>
              <a:gd name="connsiteX177" fmla="*/ 311820 w 539831"/>
              <a:gd name="connsiteY177" fmla="*/ 293697 h 524986"/>
              <a:gd name="connsiteX178" fmla="*/ 316502 w 539831"/>
              <a:gd name="connsiteY178" fmla="*/ 289015 h 524986"/>
              <a:gd name="connsiteX179" fmla="*/ 349275 w 539831"/>
              <a:gd name="connsiteY179" fmla="*/ 289015 h 524986"/>
              <a:gd name="connsiteX180" fmla="*/ 353957 w 539831"/>
              <a:gd name="connsiteY180" fmla="*/ 293697 h 524986"/>
              <a:gd name="connsiteX181" fmla="*/ 353957 w 539831"/>
              <a:gd name="connsiteY181" fmla="*/ 495022 h 524986"/>
              <a:gd name="connsiteX182" fmla="*/ 349275 w 539831"/>
              <a:gd name="connsiteY182" fmla="*/ 499704 h 524986"/>
              <a:gd name="connsiteX183" fmla="*/ 475689 w 539831"/>
              <a:gd name="connsiteY183" fmla="*/ 499704 h 524986"/>
              <a:gd name="connsiteX184" fmla="*/ 442915 w 539831"/>
              <a:gd name="connsiteY184" fmla="*/ 499704 h 524986"/>
              <a:gd name="connsiteX185" fmla="*/ 438233 w 539831"/>
              <a:gd name="connsiteY185" fmla="*/ 495022 h 524986"/>
              <a:gd name="connsiteX186" fmla="*/ 438233 w 539831"/>
              <a:gd name="connsiteY186" fmla="*/ 293697 h 524986"/>
              <a:gd name="connsiteX187" fmla="*/ 442915 w 539831"/>
              <a:gd name="connsiteY187" fmla="*/ 289015 h 524986"/>
              <a:gd name="connsiteX188" fmla="*/ 475689 w 539831"/>
              <a:gd name="connsiteY188" fmla="*/ 289015 h 524986"/>
              <a:gd name="connsiteX189" fmla="*/ 480371 w 539831"/>
              <a:gd name="connsiteY189" fmla="*/ 293697 h 524986"/>
              <a:gd name="connsiteX190" fmla="*/ 480371 w 539831"/>
              <a:gd name="connsiteY190" fmla="*/ 495022 h 524986"/>
              <a:gd name="connsiteX191" fmla="*/ 475689 w 539831"/>
              <a:gd name="connsiteY191" fmla="*/ 499704 h 524986"/>
              <a:gd name="connsiteX192" fmla="*/ 412950 w 539831"/>
              <a:gd name="connsiteY192" fmla="*/ 263733 h 524986"/>
              <a:gd name="connsiteX193" fmla="*/ 379240 w 539831"/>
              <a:gd name="connsiteY193" fmla="*/ 263733 h 524986"/>
              <a:gd name="connsiteX194" fmla="*/ 286537 w 539831"/>
              <a:gd name="connsiteY194" fmla="*/ 263733 h 524986"/>
              <a:gd name="connsiteX195" fmla="*/ 252827 w 539831"/>
              <a:gd name="connsiteY195" fmla="*/ 263733 h 524986"/>
              <a:gd name="connsiteX196" fmla="*/ 160124 w 539831"/>
              <a:gd name="connsiteY196" fmla="*/ 263733 h 524986"/>
              <a:gd name="connsiteX197" fmla="*/ 126413 w 539831"/>
              <a:gd name="connsiteY197" fmla="*/ 263733 h 524986"/>
              <a:gd name="connsiteX198" fmla="*/ 63675 w 539831"/>
              <a:gd name="connsiteY198" fmla="*/ 263733 h 524986"/>
              <a:gd name="connsiteX199" fmla="*/ 58993 w 539831"/>
              <a:gd name="connsiteY199" fmla="*/ 259051 h 524986"/>
              <a:gd name="connsiteX200" fmla="*/ 58993 w 539831"/>
              <a:gd name="connsiteY200" fmla="*/ 226277 h 524986"/>
              <a:gd name="connsiteX201" fmla="*/ 63675 w 539831"/>
              <a:gd name="connsiteY201" fmla="*/ 221595 h 524986"/>
              <a:gd name="connsiteX202" fmla="*/ 67420 w 539831"/>
              <a:gd name="connsiteY202" fmla="*/ 221595 h 524986"/>
              <a:gd name="connsiteX203" fmla="*/ 161060 w 539831"/>
              <a:gd name="connsiteY203" fmla="*/ 221595 h 524986"/>
              <a:gd name="connsiteX204" fmla="*/ 378304 w 539831"/>
              <a:gd name="connsiteY204" fmla="*/ 221595 h 524986"/>
              <a:gd name="connsiteX205" fmla="*/ 471943 w 539831"/>
              <a:gd name="connsiteY205" fmla="*/ 221595 h 524986"/>
              <a:gd name="connsiteX206" fmla="*/ 475689 w 539831"/>
              <a:gd name="connsiteY206" fmla="*/ 221595 h 524986"/>
              <a:gd name="connsiteX207" fmla="*/ 480371 w 539831"/>
              <a:gd name="connsiteY207" fmla="*/ 226277 h 524986"/>
              <a:gd name="connsiteX208" fmla="*/ 480371 w 539831"/>
              <a:gd name="connsiteY208" fmla="*/ 259051 h 524986"/>
              <a:gd name="connsiteX209" fmla="*/ 475689 w 539831"/>
              <a:gd name="connsiteY209" fmla="*/ 263733 h 524986"/>
              <a:gd name="connsiteX210" fmla="*/ 412950 w 539831"/>
              <a:gd name="connsiteY210" fmla="*/ 263733 h 52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539831" h="524986">
                <a:moveTo>
                  <a:pt x="539832" y="200058"/>
                </a:moveTo>
                <a:cubicBezTo>
                  <a:pt x="539832" y="197717"/>
                  <a:pt x="537959" y="195844"/>
                  <a:pt x="535618" y="195844"/>
                </a:cubicBezTo>
                <a:lnTo>
                  <a:pt x="476625" y="195938"/>
                </a:lnTo>
                <a:cubicBezTo>
                  <a:pt x="474003" y="195938"/>
                  <a:pt x="471943" y="193878"/>
                  <a:pt x="471943" y="191256"/>
                </a:cubicBezTo>
                <a:lnTo>
                  <a:pt x="471943" y="158576"/>
                </a:lnTo>
                <a:cubicBezTo>
                  <a:pt x="471943" y="155954"/>
                  <a:pt x="474003" y="153894"/>
                  <a:pt x="476625" y="153894"/>
                </a:cubicBezTo>
                <a:lnTo>
                  <a:pt x="501440" y="153894"/>
                </a:lnTo>
                <a:cubicBezTo>
                  <a:pt x="503781" y="153894"/>
                  <a:pt x="505653" y="152021"/>
                  <a:pt x="505653" y="149680"/>
                </a:cubicBezTo>
                <a:lnTo>
                  <a:pt x="505653" y="132825"/>
                </a:lnTo>
                <a:cubicBezTo>
                  <a:pt x="505653" y="130484"/>
                  <a:pt x="503781" y="128611"/>
                  <a:pt x="501440" y="128611"/>
                </a:cubicBezTo>
                <a:lnTo>
                  <a:pt x="375869" y="128704"/>
                </a:lnTo>
                <a:cubicBezTo>
                  <a:pt x="373996" y="128704"/>
                  <a:pt x="372685" y="126925"/>
                  <a:pt x="373154" y="125146"/>
                </a:cubicBezTo>
                <a:lnTo>
                  <a:pt x="381768" y="94807"/>
                </a:lnTo>
                <a:cubicBezTo>
                  <a:pt x="382424" y="92560"/>
                  <a:pt x="381113" y="90219"/>
                  <a:pt x="378866" y="89563"/>
                </a:cubicBezTo>
                <a:lnTo>
                  <a:pt x="362666" y="84975"/>
                </a:lnTo>
                <a:cubicBezTo>
                  <a:pt x="360418" y="84319"/>
                  <a:pt x="358077" y="85630"/>
                  <a:pt x="357422" y="87878"/>
                </a:cubicBezTo>
                <a:lnTo>
                  <a:pt x="346747" y="125334"/>
                </a:lnTo>
                <a:cubicBezTo>
                  <a:pt x="346185" y="127300"/>
                  <a:pt x="344312" y="128704"/>
                  <a:pt x="342252" y="128704"/>
                </a:cubicBezTo>
                <a:lnTo>
                  <a:pt x="331952" y="128704"/>
                </a:lnTo>
                <a:cubicBezTo>
                  <a:pt x="329143" y="128704"/>
                  <a:pt x="326989" y="126270"/>
                  <a:pt x="327270" y="123461"/>
                </a:cubicBezTo>
                <a:lnTo>
                  <a:pt x="332139" y="84132"/>
                </a:lnTo>
                <a:cubicBezTo>
                  <a:pt x="332420" y="81791"/>
                  <a:pt x="330828" y="79731"/>
                  <a:pt x="328487" y="79450"/>
                </a:cubicBezTo>
                <a:lnTo>
                  <a:pt x="311726" y="77390"/>
                </a:lnTo>
                <a:cubicBezTo>
                  <a:pt x="309385" y="77109"/>
                  <a:pt x="307325" y="78701"/>
                  <a:pt x="307044" y="81042"/>
                </a:cubicBezTo>
                <a:lnTo>
                  <a:pt x="301613" y="124678"/>
                </a:lnTo>
                <a:cubicBezTo>
                  <a:pt x="301332" y="127019"/>
                  <a:pt x="299366" y="128798"/>
                  <a:pt x="296931" y="128798"/>
                </a:cubicBezTo>
                <a:lnTo>
                  <a:pt x="287754" y="128798"/>
                </a:lnTo>
                <a:cubicBezTo>
                  <a:pt x="284570" y="128798"/>
                  <a:pt x="281949" y="126176"/>
                  <a:pt x="281949" y="122993"/>
                </a:cubicBezTo>
                <a:lnTo>
                  <a:pt x="281949" y="89001"/>
                </a:lnTo>
                <a:cubicBezTo>
                  <a:pt x="281949" y="86286"/>
                  <a:pt x="283447" y="83851"/>
                  <a:pt x="285788" y="82540"/>
                </a:cubicBezTo>
                <a:cubicBezTo>
                  <a:pt x="296182" y="76828"/>
                  <a:pt x="303205" y="65779"/>
                  <a:pt x="303205" y="53044"/>
                </a:cubicBezTo>
                <a:cubicBezTo>
                  <a:pt x="303205" y="49860"/>
                  <a:pt x="302737" y="46770"/>
                  <a:pt x="301894" y="43773"/>
                </a:cubicBezTo>
                <a:cubicBezTo>
                  <a:pt x="301145" y="41152"/>
                  <a:pt x="301894" y="38436"/>
                  <a:pt x="303860" y="36563"/>
                </a:cubicBezTo>
                <a:lnTo>
                  <a:pt x="310041" y="30383"/>
                </a:lnTo>
                <a:lnTo>
                  <a:pt x="328487" y="24203"/>
                </a:lnTo>
                <a:cubicBezTo>
                  <a:pt x="330735" y="23454"/>
                  <a:pt x="331858" y="21113"/>
                  <a:pt x="331109" y="18866"/>
                </a:cubicBezTo>
                <a:lnTo>
                  <a:pt x="325772" y="2853"/>
                </a:lnTo>
                <a:cubicBezTo>
                  <a:pt x="325023" y="606"/>
                  <a:pt x="322682" y="-518"/>
                  <a:pt x="320434" y="231"/>
                </a:cubicBezTo>
                <a:lnTo>
                  <a:pt x="296275" y="8284"/>
                </a:lnTo>
                <a:lnTo>
                  <a:pt x="285882" y="18678"/>
                </a:lnTo>
                <a:cubicBezTo>
                  <a:pt x="284009" y="20551"/>
                  <a:pt x="281200" y="21300"/>
                  <a:pt x="278671" y="20645"/>
                </a:cubicBezTo>
                <a:cubicBezTo>
                  <a:pt x="275768" y="19802"/>
                  <a:pt x="272678" y="19334"/>
                  <a:pt x="269401" y="19334"/>
                </a:cubicBezTo>
                <a:cubicBezTo>
                  <a:pt x="266123" y="19334"/>
                  <a:pt x="263127" y="19802"/>
                  <a:pt x="260131" y="20645"/>
                </a:cubicBezTo>
                <a:cubicBezTo>
                  <a:pt x="257509" y="21394"/>
                  <a:pt x="254793" y="20645"/>
                  <a:pt x="252920" y="18678"/>
                </a:cubicBezTo>
                <a:lnTo>
                  <a:pt x="242526" y="8284"/>
                </a:lnTo>
                <a:lnTo>
                  <a:pt x="218367" y="231"/>
                </a:lnTo>
                <a:cubicBezTo>
                  <a:pt x="216120" y="-518"/>
                  <a:pt x="213779" y="699"/>
                  <a:pt x="213030" y="2853"/>
                </a:cubicBezTo>
                <a:lnTo>
                  <a:pt x="207693" y="18866"/>
                </a:lnTo>
                <a:cubicBezTo>
                  <a:pt x="206943" y="21113"/>
                  <a:pt x="208161" y="23454"/>
                  <a:pt x="210314" y="24203"/>
                </a:cubicBezTo>
                <a:lnTo>
                  <a:pt x="228761" y="30383"/>
                </a:lnTo>
                <a:lnTo>
                  <a:pt x="234941" y="36563"/>
                </a:lnTo>
                <a:cubicBezTo>
                  <a:pt x="236814" y="38436"/>
                  <a:pt x="237563" y="41245"/>
                  <a:pt x="236908" y="43773"/>
                </a:cubicBezTo>
                <a:cubicBezTo>
                  <a:pt x="236065" y="46676"/>
                  <a:pt x="235597" y="49767"/>
                  <a:pt x="235597" y="53044"/>
                </a:cubicBezTo>
                <a:cubicBezTo>
                  <a:pt x="235597" y="65592"/>
                  <a:pt x="242433" y="76547"/>
                  <a:pt x="252639" y="82353"/>
                </a:cubicBezTo>
                <a:cubicBezTo>
                  <a:pt x="254980" y="83664"/>
                  <a:pt x="256479" y="86098"/>
                  <a:pt x="256479" y="88720"/>
                </a:cubicBezTo>
                <a:lnTo>
                  <a:pt x="256479" y="124022"/>
                </a:lnTo>
                <a:cubicBezTo>
                  <a:pt x="256479" y="126644"/>
                  <a:pt x="254419" y="128704"/>
                  <a:pt x="251797" y="128704"/>
                </a:cubicBezTo>
                <a:lnTo>
                  <a:pt x="241964" y="128704"/>
                </a:lnTo>
                <a:cubicBezTo>
                  <a:pt x="239623" y="128704"/>
                  <a:pt x="237563" y="126925"/>
                  <a:pt x="237282" y="124584"/>
                </a:cubicBezTo>
                <a:lnTo>
                  <a:pt x="231852" y="80948"/>
                </a:lnTo>
                <a:cubicBezTo>
                  <a:pt x="231571" y="78607"/>
                  <a:pt x="229417" y="77016"/>
                  <a:pt x="227170" y="77296"/>
                </a:cubicBezTo>
                <a:lnTo>
                  <a:pt x="210408" y="79356"/>
                </a:lnTo>
                <a:cubicBezTo>
                  <a:pt x="208067" y="79637"/>
                  <a:pt x="206475" y="81791"/>
                  <a:pt x="206756" y="84038"/>
                </a:cubicBezTo>
                <a:lnTo>
                  <a:pt x="211625" y="123461"/>
                </a:lnTo>
                <a:cubicBezTo>
                  <a:pt x="212000" y="126270"/>
                  <a:pt x="209753" y="128704"/>
                  <a:pt x="206943" y="128704"/>
                </a:cubicBezTo>
                <a:lnTo>
                  <a:pt x="196830" y="128704"/>
                </a:lnTo>
                <a:cubicBezTo>
                  <a:pt x="194770" y="128704"/>
                  <a:pt x="192897" y="127300"/>
                  <a:pt x="192335" y="125334"/>
                </a:cubicBezTo>
                <a:lnTo>
                  <a:pt x="181473" y="87316"/>
                </a:lnTo>
                <a:cubicBezTo>
                  <a:pt x="180818" y="85069"/>
                  <a:pt x="178477" y="83758"/>
                  <a:pt x="176230" y="84413"/>
                </a:cubicBezTo>
                <a:lnTo>
                  <a:pt x="160030" y="89001"/>
                </a:lnTo>
                <a:cubicBezTo>
                  <a:pt x="157783" y="89657"/>
                  <a:pt x="156472" y="91998"/>
                  <a:pt x="157127" y="94245"/>
                </a:cubicBezTo>
                <a:lnTo>
                  <a:pt x="165929" y="125146"/>
                </a:lnTo>
                <a:cubicBezTo>
                  <a:pt x="166397" y="126925"/>
                  <a:pt x="165087" y="128704"/>
                  <a:pt x="163214" y="128704"/>
                </a:cubicBezTo>
                <a:lnTo>
                  <a:pt x="38392" y="128798"/>
                </a:lnTo>
                <a:cubicBezTo>
                  <a:pt x="36051" y="128798"/>
                  <a:pt x="34178" y="130671"/>
                  <a:pt x="34178" y="133012"/>
                </a:cubicBezTo>
                <a:lnTo>
                  <a:pt x="34178" y="149867"/>
                </a:lnTo>
                <a:cubicBezTo>
                  <a:pt x="34178" y="152208"/>
                  <a:pt x="36051" y="154081"/>
                  <a:pt x="38392" y="154081"/>
                </a:cubicBezTo>
                <a:lnTo>
                  <a:pt x="62270" y="154081"/>
                </a:lnTo>
                <a:cubicBezTo>
                  <a:pt x="64892" y="154081"/>
                  <a:pt x="66952" y="156141"/>
                  <a:pt x="66952" y="158763"/>
                </a:cubicBezTo>
                <a:lnTo>
                  <a:pt x="66952" y="191537"/>
                </a:lnTo>
                <a:cubicBezTo>
                  <a:pt x="66952" y="194159"/>
                  <a:pt x="64892" y="196219"/>
                  <a:pt x="62270" y="196219"/>
                </a:cubicBezTo>
                <a:lnTo>
                  <a:pt x="4214" y="196312"/>
                </a:lnTo>
                <a:cubicBezTo>
                  <a:pt x="1873" y="196312"/>
                  <a:pt x="0" y="198185"/>
                  <a:pt x="0" y="200526"/>
                </a:cubicBezTo>
                <a:lnTo>
                  <a:pt x="0" y="217381"/>
                </a:lnTo>
                <a:cubicBezTo>
                  <a:pt x="0" y="219722"/>
                  <a:pt x="1873" y="221595"/>
                  <a:pt x="4214" y="221595"/>
                </a:cubicBezTo>
                <a:lnTo>
                  <a:pt x="28560" y="221595"/>
                </a:lnTo>
                <a:cubicBezTo>
                  <a:pt x="31182" y="221595"/>
                  <a:pt x="33242" y="223655"/>
                  <a:pt x="33242" y="226277"/>
                </a:cubicBezTo>
                <a:lnTo>
                  <a:pt x="33242" y="263733"/>
                </a:lnTo>
                <a:lnTo>
                  <a:pt x="33242" y="289015"/>
                </a:lnTo>
                <a:lnTo>
                  <a:pt x="33242" y="520305"/>
                </a:lnTo>
                <a:cubicBezTo>
                  <a:pt x="33242" y="522927"/>
                  <a:pt x="35302" y="524987"/>
                  <a:pt x="37924" y="524987"/>
                </a:cubicBezTo>
                <a:lnTo>
                  <a:pt x="121263" y="524987"/>
                </a:lnTo>
                <a:cubicBezTo>
                  <a:pt x="123885" y="524987"/>
                  <a:pt x="125945" y="522927"/>
                  <a:pt x="125945" y="520305"/>
                </a:cubicBezTo>
                <a:lnTo>
                  <a:pt x="125945" y="293697"/>
                </a:lnTo>
                <a:cubicBezTo>
                  <a:pt x="125945" y="291075"/>
                  <a:pt x="128005" y="289015"/>
                  <a:pt x="130627" y="289015"/>
                </a:cubicBezTo>
                <a:lnTo>
                  <a:pt x="154973" y="289015"/>
                </a:lnTo>
                <a:cubicBezTo>
                  <a:pt x="157595" y="289015"/>
                  <a:pt x="159655" y="291075"/>
                  <a:pt x="159655" y="293697"/>
                </a:cubicBezTo>
                <a:lnTo>
                  <a:pt x="159655" y="520305"/>
                </a:lnTo>
                <a:cubicBezTo>
                  <a:pt x="159655" y="522927"/>
                  <a:pt x="161715" y="524987"/>
                  <a:pt x="164337" y="524987"/>
                </a:cubicBezTo>
                <a:lnTo>
                  <a:pt x="247677" y="524987"/>
                </a:lnTo>
                <a:cubicBezTo>
                  <a:pt x="250298" y="524987"/>
                  <a:pt x="252359" y="522927"/>
                  <a:pt x="252359" y="520305"/>
                </a:cubicBezTo>
                <a:lnTo>
                  <a:pt x="252359" y="293697"/>
                </a:lnTo>
                <a:cubicBezTo>
                  <a:pt x="252359" y="291075"/>
                  <a:pt x="254419" y="289015"/>
                  <a:pt x="257040" y="289015"/>
                </a:cubicBezTo>
                <a:lnTo>
                  <a:pt x="281387" y="289015"/>
                </a:lnTo>
                <a:cubicBezTo>
                  <a:pt x="284009" y="289015"/>
                  <a:pt x="286069" y="291075"/>
                  <a:pt x="286069" y="293697"/>
                </a:cubicBezTo>
                <a:lnTo>
                  <a:pt x="286069" y="520305"/>
                </a:lnTo>
                <a:cubicBezTo>
                  <a:pt x="286069" y="522927"/>
                  <a:pt x="288129" y="524987"/>
                  <a:pt x="290751" y="524987"/>
                </a:cubicBezTo>
                <a:lnTo>
                  <a:pt x="374090" y="524987"/>
                </a:lnTo>
                <a:cubicBezTo>
                  <a:pt x="376712" y="524987"/>
                  <a:pt x="378772" y="522927"/>
                  <a:pt x="378772" y="520305"/>
                </a:cubicBezTo>
                <a:lnTo>
                  <a:pt x="378772" y="293697"/>
                </a:lnTo>
                <a:cubicBezTo>
                  <a:pt x="378772" y="291075"/>
                  <a:pt x="380832" y="289015"/>
                  <a:pt x="383454" y="289015"/>
                </a:cubicBezTo>
                <a:lnTo>
                  <a:pt x="407800" y="289015"/>
                </a:lnTo>
                <a:cubicBezTo>
                  <a:pt x="410422" y="289015"/>
                  <a:pt x="412482" y="291075"/>
                  <a:pt x="412482" y="293697"/>
                </a:cubicBezTo>
                <a:lnTo>
                  <a:pt x="412482" y="520305"/>
                </a:lnTo>
                <a:cubicBezTo>
                  <a:pt x="412482" y="522927"/>
                  <a:pt x="414542" y="524987"/>
                  <a:pt x="417164" y="524987"/>
                </a:cubicBezTo>
                <a:lnTo>
                  <a:pt x="500503" y="524987"/>
                </a:lnTo>
                <a:cubicBezTo>
                  <a:pt x="503125" y="524987"/>
                  <a:pt x="505185" y="522927"/>
                  <a:pt x="505185" y="520305"/>
                </a:cubicBezTo>
                <a:lnTo>
                  <a:pt x="505185" y="289015"/>
                </a:lnTo>
                <a:lnTo>
                  <a:pt x="505185" y="263733"/>
                </a:lnTo>
                <a:lnTo>
                  <a:pt x="505185" y="225809"/>
                </a:lnTo>
                <a:cubicBezTo>
                  <a:pt x="505185" y="223187"/>
                  <a:pt x="507245" y="221127"/>
                  <a:pt x="509867" y="221127"/>
                </a:cubicBezTo>
                <a:lnTo>
                  <a:pt x="535150" y="221127"/>
                </a:lnTo>
                <a:cubicBezTo>
                  <a:pt x="537491" y="221127"/>
                  <a:pt x="539364" y="219254"/>
                  <a:pt x="539364" y="216913"/>
                </a:cubicBezTo>
                <a:lnTo>
                  <a:pt x="539832" y="200058"/>
                </a:lnTo>
                <a:close/>
                <a:moveTo>
                  <a:pt x="268277" y="44710"/>
                </a:moveTo>
                <a:cubicBezTo>
                  <a:pt x="273989" y="43773"/>
                  <a:pt x="278952" y="48736"/>
                  <a:pt x="278016" y="54449"/>
                </a:cubicBezTo>
                <a:cubicBezTo>
                  <a:pt x="277454" y="57913"/>
                  <a:pt x="274645" y="60722"/>
                  <a:pt x="271180" y="61284"/>
                </a:cubicBezTo>
                <a:cubicBezTo>
                  <a:pt x="265468" y="62220"/>
                  <a:pt x="260505" y="57258"/>
                  <a:pt x="261442" y="51546"/>
                </a:cubicBezTo>
                <a:cubicBezTo>
                  <a:pt x="261910" y="48081"/>
                  <a:pt x="264813" y="45272"/>
                  <a:pt x="268277" y="44710"/>
                </a:cubicBezTo>
                <a:close/>
                <a:moveTo>
                  <a:pt x="353021" y="158857"/>
                </a:moveTo>
                <a:lnTo>
                  <a:pt x="353021" y="191349"/>
                </a:lnTo>
                <a:cubicBezTo>
                  <a:pt x="353021" y="193971"/>
                  <a:pt x="350961" y="196031"/>
                  <a:pt x="348339" y="196031"/>
                </a:cubicBezTo>
                <a:lnTo>
                  <a:pt x="191025" y="196125"/>
                </a:lnTo>
                <a:cubicBezTo>
                  <a:pt x="188403" y="196125"/>
                  <a:pt x="186343" y="194065"/>
                  <a:pt x="186343" y="191443"/>
                </a:cubicBezTo>
                <a:lnTo>
                  <a:pt x="186343" y="158857"/>
                </a:lnTo>
                <a:cubicBezTo>
                  <a:pt x="186343" y="156235"/>
                  <a:pt x="188403" y="154175"/>
                  <a:pt x="191025" y="154175"/>
                </a:cubicBezTo>
                <a:lnTo>
                  <a:pt x="348339" y="154175"/>
                </a:lnTo>
                <a:cubicBezTo>
                  <a:pt x="350961" y="154175"/>
                  <a:pt x="353021" y="156235"/>
                  <a:pt x="353021" y="158857"/>
                </a:cubicBezTo>
                <a:close/>
                <a:moveTo>
                  <a:pt x="378304" y="191256"/>
                </a:moveTo>
                <a:lnTo>
                  <a:pt x="378304" y="158857"/>
                </a:lnTo>
                <a:cubicBezTo>
                  <a:pt x="378304" y="156235"/>
                  <a:pt x="380364" y="154175"/>
                  <a:pt x="382986" y="154175"/>
                </a:cubicBezTo>
                <a:lnTo>
                  <a:pt x="441979" y="154175"/>
                </a:lnTo>
                <a:cubicBezTo>
                  <a:pt x="444601" y="154175"/>
                  <a:pt x="446661" y="156235"/>
                  <a:pt x="446661" y="158857"/>
                </a:cubicBezTo>
                <a:lnTo>
                  <a:pt x="446661" y="191256"/>
                </a:lnTo>
                <a:cubicBezTo>
                  <a:pt x="446661" y="193878"/>
                  <a:pt x="444601" y="195938"/>
                  <a:pt x="441979" y="195938"/>
                </a:cubicBezTo>
                <a:lnTo>
                  <a:pt x="382986" y="196031"/>
                </a:lnTo>
                <a:cubicBezTo>
                  <a:pt x="380364" y="195938"/>
                  <a:pt x="378304" y="193878"/>
                  <a:pt x="378304" y="191256"/>
                </a:cubicBezTo>
                <a:close/>
                <a:moveTo>
                  <a:pt x="97385" y="154175"/>
                </a:moveTo>
                <a:lnTo>
                  <a:pt x="156378" y="154175"/>
                </a:lnTo>
                <a:cubicBezTo>
                  <a:pt x="159000" y="154175"/>
                  <a:pt x="161060" y="156235"/>
                  <a:pt x="161060" y="158857"/>
                </a:cubicBezTo>
                <a:lnTo>
                  <a:pt x="161060" y="191537"/>
                </a:lnTo>
                <a:cubicBezTo>
                  <a:pt x="161060" y="194159"/>
                  <a:pt x="159000" y="196219"/>
                  <a:pt x="156378" y="196219"/>
                </a:cubicBezTo>
                <a:lnTo>
                  <a:pt x="97385" y="196312"/>
                </a:lnTo>
                <a:cubicBezTo>
                  <a:pt x="94763" y="196312"/>
                  <a:pt x="92703" y="194252"/>
                  <a:pt x="92703" y="191630"/>
                </a:cubicBezTo>
                <a:lnTo>
                  <a:pt x="92703" y="158950"/>
                </a:lnTo>
                <a:cubicBezTo>
                  <a:pt x="92703" y="156235"/>
                  <a:pt x="94763" y="154175"/>
                  <a:pt x="97385" y="154175"/>
                </a:cubicBezTo>
                <a:close/>
                <a:moveTo>
                  <a:pt x="96449" y="499704"/>
                </a:moveTo>
                <a:lnTo>
                  <a:pt x="63675" y="499704"/>
                </a:lnTo>
                <a:cubicBezTo>
                  <a:pt x="61053" y="499704"/>
                  <a:pt x="58993" y="497644"/>
                  <a:pt x="58993" y="495022"/>
                </a:cubicBezTo>
                <a:lnTo>
                  <a:pt x="58993" y="293697"/>
                </a:lnTo>
                <a:cubicBezTo>
                  <a:pt x="58993" y="291075"/>
                  <a:pt x="61053" y="289015"/>
                  <a:pt x="63675" y="289015"/>
                </a:cubicBezTo>
                <a:lnTo>
                  <a:pt x="96449" y="289015"/>
                </a:lnTo>
                <a:cubicBezTo>
                  <a:pt x="99071" y="289015"/>
                  <a:pt x="101131" y="291075"/>
                  <a:pt x="101131" y="293697"/>
                </a:cubicBezTo>
                <a:lnTo>
                  <a:pt x="101131" y="495022"/>
                </a:lnTo>
                <a:cubicBezTo>
                  <a:pt x="101131" y="497644"/>
                  <a:pt x="99071" y="499704"/>
                  <a:pt x="96449" y="499704"/>
                </a:cubicBezTo>
                <a:close/>
                <a:moveTo>
                  <a:pt x="222862" y="499704"/>
                </a:moveTo>
                <a:lnTo>
                  <a:pt x="190088" y="499704"/>
                </a:lnTo>
                <a:cubicBezTo>
                  <a:pt x="187466" y="499704"/>
                  <a:pt x="185406" y="497644"/>
                  <a:pt x="185406" y="495022"/>
                </a:cubicBezTo>
                <a:lnTo>
                  <a:pt x="185406" y="293697"/>
                </a:lnTo>
                <a:cubicBezTo>
                  <a:pt x="185406" y="291075"/>
                  <a:pt x="187466" y="289015"/>
                  <a:pt x="190088" y="289015"/>
                </a:cubicBezTo>
                <a:lnTo>
                  <a:pt x="222862" y="289015"/>
                </a:lnTo>
                <a:cubicBezTo>
                  <a:pt x="225484" y="289015"/>
                  <a:pt x="227544" y="291075"/>
                  <a:pt x="227544" y="293697"/>
                </a:cubicBezTo>
                <a:lnTo>
                  <a:pt x="227544" y="495022"/>
                </a:lnTo>
                <a:cubicBezTo>
                  <a:pt x="227544" y="497644"/>
                  <a:pt x="225484" y="499704"/>
                  <a:pt x="222862" y="499704"/>
                </a:cubicBezTo>
                <a:close/>
                <a:moveTo>
                  <a:pt x="349275" y="499704"/>
                </a:moveTo>
                <a:lnTo>
                  <a:pt x="316502" y="499704"/>
                </a:lnTo>
                <a:cubicBezTo>
                  <a:pt x="313880" y="499704"/>
                  <a:pt x="311820" y="497644"/>
                  <a:pt x="311820" y="495022"/>
                </a:cubicBezTo>
                <a:lnTo>
                  <a:pt x="311820" y="293697"/>
                </a:lnTo>
                <a:cubicBezTo>
                  <a:pt x="311820" y="291075"/>
                  <a:pt x="313880" y="289015"/>
                  <a:pt x="316502" y="289015"/>
                </a:cubicBezTo>
                <a:lnTo>
                  <a:pt x="349275" y="289015"/>
                </a:lnTo>
                <a:cubicBezTo>
                  <a:pt x="351897" y="289015"/>
                  <a:pt x="353957" y="291075"/>
                  <a:pt x="353957" y="293697"/>
                </a:cubicBezTo>
                <a:lnTo>
                  <a:pt x="353957" y="495022"/>
                </a:lnTo>
                <a:cubicBezTo>
                  <a:pt x="353957" y="497644"/>
                  <a:pt x="351897" y="499704"/>
                  <a:pt x="349275" y="499704"/>
                </a:cubicBezTo>
                <a:close/>
                <a:moveTo>
                  <a:pt x="475689" y="499704"/>
                </a:moveTo>
                <a:lnTo>
                  <a:pt x="442915" y="499704"/>
                </a:lnTo>
                <a:cubicBezTo>
                  <a:pt x="440293" y="499704"/>
                  <a:pt x="438233" y="497644"/>
                  <a:pt x="438233" y="495022"/>
                </a:cubicBezTo>
                <a:lnTo>
                  <a:pt x="438233" y="293697"/>
                </a:lnTo>
                <a:cubicBezTo>
                  <a:pt x="438233" y="291075"/>
                  <a:pt x="440293" y="289015"/>
                  <a:pt x="442915" y="289015"/>
                </a:cubicBezTo>
                <a:lnTo>
                  <a:pt x="475689" y="289015"/>
                </a:lnTo>
                <a:cubicBezTo>
                  <a:pt x="478311" y="289015"/>
                  <a:pt x="480371" y="291075"/>
                  <a:pt x="480371" y="293697"/>
                </a:cubicBezTo>
                <a:lnTo>
                  <a:pt x="480371" y="495022"/>
                </a:lnTo>
                <a:cubicBezTo>
                  <a:pt x="480371" y="497644"/>
                  <a:pt x="478311" y="499704"/>
                  <a:pt x="475689" y="499704"/>
                </a:cubicBezTo>
                <a:close/>
                <a:moveTo>
                  <a:pt x="412950" y="263733"/>
                </a:moveTo>
                <a:lnTo>
                  <a:pt x="379240" y="263733"/>
                </a:lnTo>
                <a:lnTo>
                  <a:pt x="286537" y="263733"/>
                </a:lnTo>
                <a:lnTo>
                  <a:pt x="252827" y="263733"/>
                </a:lnTo>
                <a:lnTo>
                  <a:pt x="160124" y="263733"/>
                </a:lnTo>
                <a:lnTo>
                  <a:pt x="126413" y="263733"/>
                </a:lnTo>
                <a:lnTo>
                  <a:pt x="63675" y="263733"/>
                </a:lnTo>
                <a:cubicBezTo>
                  <a:pt x="61053" y="263733"/>
                  <a:pt x="58993" y="261673"/>
                  <a:pt x="58993" y="259051"/>
                </a:cubicBezTo>
                <a:lnTo>
                  <a:pt x="58993" y="226277"/>
                </a:lnTo>
                <a:cubicBezTo>
                  <a:pt x="58993" y="223655"/>
                  <a:pt x="61053" y="221595"/>
                  <a:pt x="63675" y="221595"/>
                </a:cubicBezTo>
                <a:lnTo>
                  <a:pt x="67420" y="221595"/>
                </a:lnTo>
                <a:lnTo>
                  <a:pt x="161060" y="221595"/>
                </a:lnTo>
                <a:lnTo>
                  <a:pt x="378304" y="221595"/>
                </a:lnTo>
                <a:lnTo>
                  <a:pt x="471943" y="221595"/>
                </a:lnTo>
                <a:lnTo>
                  <a:pt x="475689" y="221595"/>
                </a:lnTo>
                <a:cubicBezTo>
                  <a:pt x="478311" y="221595"/>
                  <a:pt x="480371" y="223655"/>
                  <a:pt x="480371" y="226277"/>
                </a:cubicBezTo>
                <a:lnTo>
                  <a:pt x="480371" y="259051"/>
                </a:lnTo>
                <a:cubicBezTo>
                  <a:pt x="480371" y="261673"/>
                  <a:pt x="478311" y="263733"/>
                  <a:pt x="475689" y="263733"/>
                </a:cubicBezTo>
                <a:lnTo>
                  <a:pt x="412950" y="263733"/>
                </a:ln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52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Kernaufgabe der Senatsverwaltung</a:t>
            </a:r>
            <a:b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Abteilung III -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53802"/>
            <a:ext cx="7848600" cy="451607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sz="2000" dirty="0">
                <a:solidFill>
                  <a:srgbClr val="0070C0"/>
                </a:solidFill>
                <a:latin typeface="+mj-lt"/>
              </a:rPr>
              <a:t>Eine Kernaufgabe der Abteilung III (Referate III A und III B) ist die Wahrnehmung der Aufsicht über die Justizvollzugsanstalten und die Sozialen Dienste der Justiz. Sie leitet sich aus der Verfassung des Landes Berlin (Art. 67 Abs.1 Satz 1 </a:t>
            </a:r>
            <a:r>
              <a:rPr lang="de-DE" sz="2000" dirty="0" err="1">
                <a:solidFill>
                  <a:srgbClr val="0070C0"/>
                </a:solidFill>
                <a:latin typeface="+mj-lt"/>
              </a:rPr>
              <a:t>VvB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) in Verbindung mit gesetzlichen Regelungen (§ 8 Abs.1 Satz 1 AZG, Spezialvorschriften z</a:t>
            </a:r>
            <a:r>
              <a:rPr lang="de-DE" sz="2000" dirty="0" smtClean="0">
                <a:solidFill>
                  <a:srgbClr val="0070C0"/>
                </a:solidFill>
                <a:latin typeface="+mj-lt"/>
              </a:rPr>
              <a:t>. B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. aus den Vollzugsgesetzen) ab und wird u</a:t>
            </a:r>
            <a:r>
              <a:rPr lang="de-DE" sz="2000" dirty="0" smtClean="0">
                <a:solidFill>
                  <a:srgbClr val="0070C0"/>
                </a:solidFill>
                <a:latin typeface="+mj-lt"/>
              </a:rPr>
              <a:t>. a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. in Verwaltungsvorschriften (z. B. VV </a:t>
            </a:r>
            <a:r>
              <a:rPr lang="de-DE" sz="2000" dirty="0" err="1">
                <a:solidFill>
                  <a:srgbClr val="0070C0"/>
                </a:solidFill>
                <a:latin typeface="+mj-lt"/>
              </a:rPr>
              <a:t>SozDJ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) konkretisiert.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02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518" y="1392527"/>
            <a:ext cx="7211706" cy="4780487"/>
          </a:xfr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 txBox="1">
            <a:spLocks/>
          </p:cNvSpPr>
          <p:nvPr/>
        </p:nvSpPr>
        <p:spPr>
          <a:xfrm>
            <a:off x="647701" y="389187"/>
            <a:ext cx="7848600" cy="81061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950" b="1" kern="1200" cap="none" spc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Aufbaustruktur der Senatsverwaltung für Justiz </a:t>
            </a:r>
            <a:b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sowie die einer Justizvollzugsanstalt in Berlin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86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Dienstbehördeneigenschaft der Justizvollzugsanstalten des Landes Berlin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53802"/>
            <a:ext cx="7848600" cy="4516072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>Seit 1997 sind die Justizvollzugsanstalten des Landes Berlin auch personalaktenführende Behörde (Dienstbehörde)</a:t>
            </a:r>
            <a:br>
              <a:rPr lang="de-DE" sz="2000" b="1" dirty="0" smtClean="0">
                <a:solidFill>
                  <a:srgbClr val="0070C0"/>
                </a:solidFill>
                <a:latin typeface="+mj-lt"/>
              </a:rPr>
            </a:b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dirty="0" smtClean="0">
                <a:solidFill>
                  <a:srgbClr val="0070C0"/>
                </a:solidFill>
                <a:latin typeface="+mj-lt"/>
              </a:rPr>
              <a:t>Ausnahme Anstaltsleitung und Vollzugsleitung (gleich ständige Vertretung); hier ist die Senatsverwaltung Dienstbehörde und Personalstelle </a:t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sz="1800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dirty="0" smtClean="0">
                <a:solidFill>
                  <a:srgbClr val="0070C0"/>
                </a:solidFill>
                <a:latin typeface="+mj-lt"/>
              </a:rPr>
              <a:t>Vorbehalt der Senatsverwaltung bei Beamtinnen und Beamten sowie Tarifbeschäftigten des höheren Dienstes möglich  </a:t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sz="1800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dirty="0" smtClean="0">
                <a:solidFill>
                  <a:srgbClr val="0070C0"/>
                </a:solidFill>
                <a:latin typeface="+mj-lt"/>
              </a:rPr>
              <a:t>Senatsverwaltung ernennt alle Beamtinnen und Beamte des höheren Dienstes (Übertragungsanordnung des Senats von Berlin aus 2009)</a:t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endParaRPr lang="de-DE" sz="1800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dirty="0" smtClean="0">
                <a:solidFill>
                  <a:srgbClr val="0070C0"/>
                </a:solidFill>
                <a:latin typeface="+mj-lt"/>
              </a:rPr>
              <a:t>Zentrale Auswahl der </a:t>
            </a:r>
            <a:r>
              <a:rPr lang="de-DE" sz="1800" dirty="0" err="1" smtClean="0">
                <a:solidFill>
                  <a:srgbClr val="0070C0"/>
                </a:solidFill>
                <a:latin typeface="+mj-lt"/>
              </a:rPr>
              <a:t>aVD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>-Anwärterinnen und Anwärter in der Bildungsakademie Justizvollzug seit 2020; Einstellungsbehörde JVA Plötzensee</a:t>
            </a:r>
          </a:p>
          <a:p>
            <a:endParaRPr lang="de-DE" sz="1800" b="1" dirty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r>
              <a:rPr lang="de-DE" sz="1800" dirty="0" smtClean="0">
                <a:solidFill>
                  <a:srgbClr val="0070C0"/>
                </a:solidFill>
              </a:rPr>
              <a:t>        Die Justizvollzugsanstalten verantworten ihr gesamtes Personal!</a:t>
            </a:r>
            <a:endParaRPr lang="de-DE" sz="1800" dirty="0">
              <a:solidFill>
                <a:srgbClr val="0070C0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647700" y="5704114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135346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CF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6"/>
          <p:cNvCxnSpPr/>
          <p:nvPr/>
        </p:nvCxnSpPr>
        <p:spPr>
          <a:xfrm>
            <a:off x="661099" y="2701211"/>
            <a:ext cx="4273062" cy="0"/>
          </a:xfrm>
          <a:prstGeom prst="line">
            <a:avLst/>
          </a:prstGeom>
          <a:ln w="19050">
            <a:solidFill>
              <a:srgbClr val="9BC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2">
            <a:extLst>
              <a:ext uri="{FF2B5EF4-FFF2-40B4-BE49-F238E27FC236}">
                <a16:creationId xmlns:a16="http://schemas.microsoft.com/office/drawing/2014/main" id="{68656949-A6DC-480C-9681-E601D4AA5632}"/>
              </a:ext>
            </a:extLst>
          </p:cNvPr>
          <p:cNvSpPr txBox="1">
            <a:spLocks/>
          </p:cNvSpPr>
          <p:nvPr/>
        </p:nvSpPr>
        <p:spPr>
          <a:xfrm>
            <a:off x="459987" y="1156062"/>
            <a:ext cx="4474174" cy="8607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600" b="1" kern="1200" cap="all" spc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6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</a:t>
            </a:r>
            <a:endParaRPr kumimoji="0" lang="de-DE" sz="3600" b="1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ihandform: Form 38">
            <a:extLst>
              <a:ext uri="{FF2B5EF4-FFF2-40B4-BE49-F238E27FC236}">
                <a16:creationId xmlns:a16="http://schemas.microsoft.com/office/drawing/2014/main" id="{85E84258-BF96-4962-9BB9-FE3F93E43448}"/>
              </a:ext>
            </a:extLst>
          </p:cNvPr>
          <p:cNvSpPr>
            <a:spLocks noChangeAspect="1"/>
          </p:cNvSpPr>
          <p:nvPr/>
        </p:nvSpPr>
        <p:spPr>
          <a:xfrm>
            <a:off x="6914607" y="653143"/>
            <a:ext cx="914400" cy="5605947"/>
          </a:xfrm>
          <a:custGeom>
            <a:avLst/>
            <a:gdLst>
              <a:gd name="connsiteX0" fmla="*/ 195800 w 264999"/>
              <a:gd name="connsiteY0" fmla="*/ 760446 h 1617996"/>
              <a:gd name="connsiteX1" fmla="*/ 200014 w 264999"/>
              <a:gd name="connsiteY1" fmla="*/ 756233 h 1617996"/>
              <a:gd name="connsiteX2" fmla="*/ 200014 w 264999"/>
              <a:gd name="connsiteY2" fmla="*/ 739378 h 1617996"/>
              <a:gd name="connsiteX3" fmla="*/ 195800 w 264999"/>
              <a:gd name="connsiteY3" fmla="*/ 735164 h 1617996"/>
              <a:gd name="connsiteX4" fmla="*/ 188871 w 264999"/>
              <a:gd name="connsiteY4" fmla="*/ 735164 h 1617996"/>
              <a:gd name="connsiteX5" fmla="*/ 184189 w 264999"/>
              <a:gd name="connsiteY5" fmla="*/ 730763 h 1617996"/>
              <a:gd name="connsiteX6" fmla="*/ 183814 w 264999"/>
              <a:gd name="connsiteY6" fmla="*/ 724208 h 1617996"/>
              <a:gd name="connsiteX7" fmla="*/ 188496 w 264999"/>
              <a:gd name="connsiteY7" fmla="*/ 719245 h 1617996"/>
              <a:gd name="connsiteX8" fmla="*/ 195800 w 264999"/>
              <a:gd name="connsiteY8" fmla="*/ 719245 h 1617996"/>
              <a:gd name="connsiteX9" fmla="*/ 200014 w 264999"/>
              <a:gd name="connsiteY9" fmla="*/ 715031 h 1617996"/>
              <a:gd name="connsiteX10" fmla="*/ 200014 w 264999"/>
              <a:gd name="connsiteY10" fmla="*/ 698176 h 1617996"/>
              <a:gd name="connsiteX11" fmla="*/ 195800 w 264999"/>
              <a:gd name="connsiteY11" fmla="*/ 693962 h 1617996"/>
              <a:gd name="connsiteX12" fmla="*/ 186717 w 264999"/>
              <a:gd name="connsiteY12" fmla="*/ 693962 h 1617996"/>
              <a:gd name="connsiteX13" fmla="*/ 182035 w 264999"/>
              <a:gd name="connsiteY13" fmla="*/ 689561 h 1617996"/>
              <a:gd name="connsiteX14" fmla="*/ 180069 w 264999"/>
              <a:gd name="connsiteY14" fmla="*/ 651263 h 1617996"/>
              <a:gd name="connsiteX15" fmla="*/ 184657 w 264999"/>
              <a:gd name="connsiteY15" fmla="*/ 643959 h 1617996"/>
              <a:gd name="connsiteX16" fmla="*/ 265000 w 264999"/>
              <a:gd name="connsiteY16" fmla="*/ 522134 h 1617996"/>
              <a:gd name="connsiteX17" fmla="*/ 175574 w 264999"/>
              <a:gd name="connsiteY17" fmla="*/ 396751 h 1617996"/>
              <a:gd name="connsiteX18" fmla="*/ 170424 w 264999"/>
              <a:gd name="connsiteY18" fmla="*/ 389634 h 1617996"/>
              <a:gd name="connsiteX19" fmla="*/ 170424 w 264999"/>
              <a:gd name="connsiteY19" fmla="*/ 337570 h 1617996"/>
              <a:gd name="connsiteX20" fmla="*/ 175106 w 264999"/>
              <a:gd name="connsiteY20" fmla="*/ 332888 h 1617996"/>
              <a:gd name="connsiteX21" fmla="*/ 178851 w 264999"/>
              <a:gd name="connsiteY21" fmla="*/ 332888 h 1617996"/>
              <a:gd name="connsiteX22" fmla="*/ 183065 w 264999"/>
              <a:gd name="connsiteY22" fmla="*/ 328675 h 1617996"/>
              <a:gd name="connsiteX23" fmla="*/ 183065 w 264999"/>
              <a:gd name="connsiteY23" fmla="*/ 311820 h 1617996"/>
              <a:gd name="connsiteX24" fmla="*/ 178851 w 264999"/>
              <a:gd name="connsiteY24" fmla="*/ 307606 h 1617996"/>
              <a:gd name="connsiteX25" fmla="*/ 170424 w 264999"/>
              <a:gd name="connsiteY25" fmla="*/ 307606 h 1617996"/>
              <a:gd name="connsiteX26" fmla="*/ 149823 w 264999"/>
              <a:gd name="connsiteY26" fmla="*/ 307606 h 1617996"/>
              <a:gd name="connsiteX27" fmla="*/ 145141 w 264999"/>
              <a:gd name="connsiteY27" fmla="*/ 302924 h 1617996"/>
              <a:gd name="connsiteX28" fmla="*/ 145141 w 264999"/>
              <a:gd name="connsiteY28" fmla="*/ 278578 h 1617996"/>
              <a:gd name="connsiteX29" fmla="*/ 149823 w 264999"/>
              <a:gd name="connsiteY29" fmla="*/ 273896 h 1617996"/>
              <a:gd name="connsiteX30" fmla="*/ 161996 w 264999"/>
              <a:gd name="connsiteY30" fmla="*/ 273896 h 1617996"/>
              <a:gd name="connsiteX31" fmla="*/ 166210 w 264999"/>
              <a:gd name="connsiteY31" fmla="*/ 269682 h 1617996"/>
              <a:gd name="connsiteX32" fmla="*/ 166210 w 264999"/>
              <a:gd name="connsiteY32" fmla="*/ 252827 h 1617996"/>
              <a:gd name="connsiteX33" fmla="*/ 161996 w 264999"/>
              <a:gd name="connsiteY33" fmla="*/ 248613 h 1617996"/>
              <a:gd name="connsiteX34" fmla="*/ 149823 w 264999"/>
              <a:gd name="connsiteY34" fmla="*/ 248613 h 1617996"/>
              <a:gd name="connsiteX35" fmla="*/ 145141 w 264999"/>
              <a:gd name="connsiteY35" fmla="*/ 243931 h 1617996"/>
              <a:gd name="connsiteX36" fmla="*/ 145141 w 264999"/>
              <a:gd name="connsiteY36" fmla="*/ 10488 h 1617996"/>
              <a:gd name="connsiteX37" fmla="*/ 145141 w 264999"/>
              <a:gd name="connsiteY37" fmla="*/ 3746 h 1617996"/>
              <a:gd name="connsiteX38" fmla="*/ 140927 w 264999"/>
              <a:gd name="connsiteY38" fmla="*/ 0 h 1617996"/>
              <a:gd name="connsiteX39" fmla="*/ 124072 w 264999"/>
              <a:gd name="connsiteY39" fmla="*/ 0 h 1617996"/>
              <a:gd name="connsiteX40" fmla="*/ 119859 w 264999"/>
              <a:gd name="connsiteY40" fmla="*/ 3746 h 1617996"/>
              <a:gd name="connsiteX41" fmla="*/ 119859 w 264999"/>
              <a:gd name="connsiteY41" fmla="*/ 10488 h 1617996"/>
              <a:gd name="connsiteX42" fmla="*/ 119859 w 264999"/>
              <a:gd name="connsiteY42" fmla="*/ 243931 h 1617996"/>
              <a:gd name="connsiteX43" fmla="*/ 115177 w 264999"/>
              <a:gd name="connsiteY43" fmla="*/ 248613 h 1617996"/>
              <a:gd name="connsiteX44" fmla="*/ 103003 w 264999"/>
              <a:gd name="connsiteY44" fmla="*/ 248613 h 1617996"/>
              <a:gd name="connsiteX45" fmla="*/ 98790 w 264999"/>
              <a:gd name="connsiteY45" fmla="*/ 252827 h 1617996"/>
              <a:gd name="connsiteX46" fmla="*/ 98790 w 264999"/>
              <a:gd name="connsiteY46" fmla="*/ 269682 h 1617996"/>
              <a:gd name="connsiteX47" fmla="*/ 103003 w 264999"/>
              <a:gd name="connsiteY47" fmla="*/ 273896 h 1617996"/>
              <a:gd name="connsiteX48" fmla="*/ 115177 w 264999"/>
              <a:gd name="connsiteY48" fmla="*/ 273896 h 1617996"/>
              <a:gd name="connsiteX49" fmla="*/ 119859 w 264999"/>
              <a:gd name="connsiteY49" fmla="*/ 278578 h 1617996"/>
              <a:gd name="connsiteX50" fmla="*/ 119859 w 264999"/>
              <a:gd name="connsiteY50" fmla="*/ 302924 h 1617996"/>
              <a:gd name="connsiteX51" fmla="*/ 115177 w 264999"/>
              <a:gd name="connsiteY51" fmla="*/ 307606 h 1617996"/>
              <a:gd name="connsiteX52" fmla="*/ 94576 w 264999"/>
              <a:gd name="connsiteY52" fmla="*/ 307606 h 1617996"/>
              <a:gd name="connsiteX53" fmla="*/ 86148 w 264999"/>
              <a:gd name="connsiteY53" fmla="*/ 307606 h 1617996"/>
              <a:gd name="connsiteX54" fmla="*/ 81935 w 264999"/>
              <a:gd name="connsiteY54" fmla="*/ 311820 h 1617996"/>
              <a:gd name="connsiteX55" fmla="*/ 81935 w 264999"/>
              <a:gd name="connsiteY55" fmla="*/ 328675 h 1617996"/>
              <a:gd name="connsiteX56" fmla="*/ 86148 w 264999"/>
              <a:gd name="connsiteY56" fmla="*/ 332888 h 1617996"/>
              <a:gd name="connsiteX57" fmla="*/ 89894 w 264999"/>
              <a:gd name="connsiteY57" fmla="*/ 332888 h 1617996"/>
              <a:gd name="connsiteX58" fmla="*/ 94576 w 264999"/>
              <a:gd name="connsiteY58" fmla="*/ 337570 h 1617996"/>
              <a:gd name="connsiteX59" fmla="*/ 94576 w 264999"/>
              <a:gd name="connsiteY59" fmla="*/ 389634 h 1617996"/>
              <a:gd name="connsiteX60" fmla="*/ 89426 w 264999"/>
              <a:gd name="connsiteY60" fmla="*/ 396751 h 1617996"/>
              <a:gd name="connsiteX61" fmla="*/ 0 w 264999"/>
              <a:gd name="connsiteY61" fmla="*/ 522134 h 1617996"/>
              <a:gd name="connsiteX62" fmla="*/ 81466 w 264999"/>
              <a:gd name="connsiteY62" fmla="*/ 644427 h 1617996"/>
              <a:gd name="connsiteX63" fmla="*/ 86148 w 264999"/>
              <a:gd name="connsiteY63" fmla="*/ 651731 h 1617996"/>
              <a:gd name="connsiteX64" fmla="*/ 84182 w 264999"/>
              <a:gd name="connsiteY64" fmla="*/ 689467 h 1617996"/>
              <a:gd name="connsiteX65" fmla="*/ 79500 w 264999"/>
              <a:gd name="connsiteY65" fmla="*/ 693869 h 1617996"/>
              <a:gd name="connsiteX66" fmla="*/ 69387 w 264999"/>
              <a:gd name="connsiteY66" fmla="*/ 693869 h 1617996"/>
              <a:gd name="connsiteX67" fmla="*/ 65173 w 264999"/>
              <a:gd name="connsiteY67" fmla="*/ 698082 h 1617996"/>
              <a:gd name="connsiteX68" fmla="*/ 65173 w 264999"/>
              <a:gd name="connsiteY68" fmla="*/ 714938 h 1617996"/>
              <a:gd name="connsiteX69" fmla="*/ 69387 w 264999"/>
              <a:gd name="connsiteY69" fmla="*/ 719151 h 1617996"/>
              <a:gd name="connsiteX70" fmla="*/ 77627 w 264999"/>
              <a:gd name="connsiteY70" fmla="*/ 719151 h 1617996"/>
              <a:gd name="connsiteX71" fmla="*/ 82309 w 264999"/>
              <a:gd name="connsiteY71" fmla="*/ 724114 h 1617996"/>
              <a:gd name="connsiteX72" fmla="*/ 81935 w 264999"/>
              <a:gd name="connsiteY72" fmla="*/ 730669 h 1617996"/>
              <a:gd name="connsiteX73" fmla="*/ 77253 w 264999"/>
              <a:gd name="connsiteY73" fmla="*/ 735070 h 1617996"/>
              <a:gd name="connsiteX74" fmla="*/ 69387 w 264999"/>
              <a:gd name="connsiteY74" fmla="*/ 735070 h 1617996"/>
              <a:gd name="connsiteX75" fmla="*/ 65173 w 264999"/>
              <a:gd name="connsiteY75" fmla="*/ 739284 h 1617996"/>
              <a:gd name="connsiteX76" fmla="*/ 65173 w 264999"/>
              <a:gd name="connsiteY76" fmla="*/ 756139 h 1617996"/>
              <a:gd name="connsiteX77" fmla="*/ 69387 w 264999"/>
              <a:gd name="connsiteY77" fmla="*/ 760353 h 1617996"/>
              <a:gd name="connsiteX78" fmla="*/ 75474 w 264999"/>
              <a:gd name="connsiteY78" fmla="*/ 760353 h 1617996"/>
              <a:gd name="connsiteX79" fmla="*/ 80156 w 264999"/>
              <a:gd name="connsiteY79" fmla="*/ 765315 h 1617996"/>
              <a:gd name="connsiteX80" fmla="*/ 35958 w 264999"/>
              <a:gd name="connsiteY80" fmla="*/ 1610131 h 1617996"/>
              <a:gd name="connsiteX81" fmla="*/ 43449 w 264999"/>
              <a:gd name="connsiteY81" fmla="*/ 1617997 h 1617996"/>
              <a:gd name="connsiteX82" fmla="*/ 222862 w 264999"/>
              <a:gd name="connsiteY82" fmla="*/ 1617997 h 1617996"/>
              <a:gd name="connsiteX83" fmla="*/ 230353 w 264999"/>
              <a:gd name="connsiteY83" fmla="*/ 1610131 h 1617996"/>
              <a:gd name="connsiteX84" fmla="*/ 186155 w 264999"/>
              <a:gd name="connsiteY84" fmla="*/ 765315 h 1617996"/>
              <a:gd name="connsiteX85" fmla="*/ 190837 w 264999"/>
              <a:gd name="connsiteY85" fmla="*/ 760353 h 1617996"/>
              <a:gd name="connsiteX86" fmla="*/ 195800 w 264999"/>
              <a:gd name="connsiteY86" fmla="*/ 760353 h 1617996"/>
              <a:gd name="connsiteX87" fmla="*/ 108809 w 264999"/>
              <a:gd name="connsiteY87" fmla="*/ 624014 h 1617996"/>
              <a:gd name="connsiteX88" fmla="*/ 101318 w 264999"/>
              <a:gd name="connsiteY88" fmla="*/ 579722 h 1617996"/>
              <a:gd name="connsiteX89" fmla="*/ 106000 w 264999"/>
              <a:gd name="connsiteY89" fmla="*/ 574478 h 1617996"/>
              <a:gd name="connsiteX90" fmla="*/ 159000 w 264999"/>
              <a:gd name="connsiteY90" fmla="*/ 574478 h 1617996"/>
              <a:gd name="connsiteX91" fmla="*/ 163682 w 264999"/>
              <a:gd name="connsiteY91" fmla="*/ 579722 h 1617996"/>
              <a:gd name="connsiteX92" fmla="*/ 156285 w 264999"/>
              <a:gd name="connsiteY92" fmla="*/ 624014 h 1617996"/>
              <a:gd name="connsiteX93" fmla="*/ 152539 w 264999"/>
              <a:gd name="connsiteY93" fmla="*/ 627572 h 1617996"/>
              <a:gd name="connsiteX94" fmla="*/ 132500 w 264999"/>
              <a:gd name="connsiteY94" fmla="*/ 629445 h 1617996"/>
              <a:gd name="connsiteX95" fmla="*/ 112555 w 264999"/>
              <a:gd name="connsiteY95" fmla="*/ 627572 h 1617996"/>
              <a:gd name="connsiteX96" fmla="*/ 108809 w 264999"/>
              <a:gd name="connsiteY96" fmla="*/ 624014 h 1617996"/>
              <a:gd name="connsiteX97" fmla="*/ 25189 w 264999"/>
              <a:gd name="connsiteY97" fmla="*/ 522134 h 1617996"/>
              <a:gd name="connsiteX98" fmla="*/ 26968 w 264999"/>
              <a:gd name="connsiteY98" fmla="*/ 502470 h 1617996"/>
              <a:gd name="connsiteX99" fmla="*/ 31557 w 264999"/>
              <a:gd name="connsiteY99" fmla="*/ 498630 h 1617996"/>
              <a:gd name="connsiteX100" fmla="*/ 68357 w 264999"/>
              <a:gd name="connsiteY100" fmla="*/ 498630 h 1617996"/>
              <a:gd name="connsiteX101" fmla="*/ 73039 w 264999"/>
              <a:gd name="connsiteY101" fmla="*/ 503500 h 1617996"/>
              <a:gd name="connsiteX102" fmla="*/ 72758 w 264999"/>
              <a:gd name="connsiteY102" fmla="*/ 522134 h 1617996"/>
              <a:gd name="connsiteX103" fmla="*/ 73226 w 264999"/>
              <a:gd name="connsiteY103" fmla="*/ 544420 h 1617996"/>
              <a:gd name="connsiteX104" fmla="*/ 68544 w 264999"/>
              <a:gd name="connsiteY104" fmla="*/ 549289 h 1617996"/>
              <a:gd name="connsiteX105" fmla="*/ 32306 w 264999"/>
              <a:gd name="connsiteY105" fmla="*/ 549289 h 1617996"/>
              <a:gd name="connsiteX106" fmla="*/ 27717 w 264999"/>
              <a:gd name="connsiteY106" fmla="*/ 545637 h 1617996"/>
              <a:gd name="connsiteX107" fmla="*/ 25189 w 264999"/>
              <a:gd name="connsiteY107" fmla="*/ 522134 h 1617996"/>
              <a:gd name="connsiteX108" fmla="*/ 98041 w 264999"/>
              <a:gd name="connsiteY108" fmla="*/ 522134 h 1617996"/>
              <a:gd name="connsiteX109" fmla="*/ 98415 w 264999"/>
              <a:gd name="connsiteY109" fmla="*/ 503125 h 1617996"/>
              <a:gd name="connsiteX110" fmla="*/ 103097 w 264999"/>
              <a:gd name="connsiteY110" fmla="*/ 498630 h 1617996"/>
              <a:gd name="connsiteX111" fmla="*/ 161716 w 264999"/>
              <a:gd name="connsiteY111" fmla="*/ 498630 h 1617996"/>
              <a:gd name="connsiteX112" fmla="*/ 166398 w 264999"/>
              <a:gd name="connsiteY112" fmla="*/ 503125 h 1617996"/>
              <a:gd name="connsiteX113" fmla="*/ 166772 w 264999"/>
              <a:gd name="connsiteY113" fmla="*/ 522134 h 1617996"/>
              <a:gd name="connsiteX114" fmla="*/ 166304 w 264999"/>
              <a:gd name="connsiteY114" fmla="*/ 544795 h 1617996"/>
              <a:gd name="connsiteX115" fmla="*/ 161622 w 264999"/>
              <a:gd name="connsiteY115" fmla="*/ 549289 h 1617996"/>
              <a:gd name="connsiteX116" fmla="*/ 103284 w 264999"/>
              <a:gd name="connsiteY116" fmla="*/ 549289 h 1617996"/>
              <a:gd name="connsiteX117" fmla="*/ 98602 w 264999"/>
              <a:gd name="connsiteY117" fmla="*/ 544795 h 1617996"/>
              <a:gd name="connsiteX118" fmla="*/ 98041 w 264999"/>
              <a:gd name="connsiteY118" fmla="*/ 522134 h 1617996"/>
              <a:gd name="connsiteX119" fmla="*/ 132406 w 264999"/>
              <a:gd name="connsiteY119" fmla="*/ 414917 h 1617996"/>
              <a:gd name="connsiteX120" fmla="*/ 152352 w 264999"/>
              <a:gd name="connsiteY120" fmla="*/ 416789 h 1617996"/>
              <a:gd name="connsiteX121" fmla="*/ 156097 w 264999"/>
              <a:gd name="connsiteY121" fmla="*/ 420254 h 1617996"/>
              <a:gd name="connsiteX122" fmla="*/ 164057 w 264999"/>
              <a:gd name="connsiteY122" fmla="*/ 468197 h 1617996"/>
              <a:gd name="connsiteX123" fmla="*/ 159375 w 264999"/>
              <a:gd name="connsiteY123" fmla="*/ 473348 h 1617996"/>
              <a:gd name="connsiteX124" fmla="*/ 105625 w 264999"/>
              <a:gd name="connsiteY124" fmla="*/ 473348 h 1617996"/>
              <a:gd name="connsiteX125" fmla="*/ 100943 w 264999"/>
              <a:gd name="connsiteY125" fmla="*/ 468197 h 1617996"/>
              <a:gd name="connsiteX126" fmla="*/ 108809 w 264999"/>
              <a:gd name="connsiteY126" fmla="*/ 420348 h 1617996"/>
              <a:gd name="connsiteX127" fmla="*/ 112555 w 264999"/>
              <a:gd name="connsiteY127" fmla="*/ 416789 h 1617996"/>
              <a:gd name="connsiteX128" fmla="*/ 132406 w 264999"/>
              <a:gd name="connsiteY128" fmla="*/ 414917 h 1617996"/>
              <a:gd name="connsiteX129" fmla="*/ 184657 w 264999"/>
              <a:gd name="connsiteY129" fmla="*/ 610436 h 1617996"/>
              <a:gd name="connsiteX130" fmla="*/ 189152 w 264999"/>
              <a:gd name="connsiteY130" fmla="*/ 578786 h 1617996"/>
              <a:gd name="connsiteX131" fmla="*/ 193834 w 264999"/>
              <a:gd name="connsiteY131" fmla="*/ 574572 h 1617996"/>
              <a:gd name="connsiteX132" fmla="*/ 221083 w 264999"/>
              <a:gd name="connsiteY132" fmla="*/ 574572 h 1617996"/>
              <a:gd name="connsiteX133" fmla="*/ 223424 w 264999"/>
              <a:gd name="connsiteY133" fmla="*/ 578879 h 1617996"/>
              <a:gd name="connsiteX134" fmla="*/ 208161 w 264999"/>
              <a:gd name="connsiteY134" fmla="*/ 597982 h 1617996"/>
              <a:gd name="connsiteX135" fmla="*/ 188871 w 264999"/>
              <a:gd name="connsiteY135" fmla="*/ 613339 h 1617996"/>
              <a:gd name="connsiteX136" fmla="*/ 184657 w 264999"/>
              <a:gd name="connsiteY136" fmla="*/ 610436 h 1617996"/>
              <a:gd name="connsiteX137" fmla="*/ 232507 w 264999"/>
              <a:gd name="connsiteY137" fmla="*/ 549196 h 1617996"/>
              <a:gd name="connsiteX138" fmla="*/ 196269 w 264999"/>
              <a:gd name="connsiteY138" fmla="*/ 549196 h 1617996"/>
              <a:gd name="connsiteX139" fmla="*/ 191587 w 264999"/>
              <a:gd name="connsiteY139" fmla="*/ 544326 h 1617996"/>
              <a:gd name="connsiteX140" fmla="*/ 192055 w 264999"/>
              <a:gd name="connsiteY140" fmla="*/ 522040 h 1617996"/>
              <a:gd name="connsiteX141" fmla="*/ 191774 w 264999"/>
              <a:gd name="connsiteY141" fmla="*/ 503406 h 1617996"/>
              <a:gd name="connsiteX142" fmla="*/ 196456 w 264999"/>
              <a:gd name="connsiteY142" fmla="*/ 498537 h 1617996"/>
              <a:gd name="connsiteX143" fmla="*/ 233256 w 264999"/>
              <a:gd name="connsiteY143" fmla="*/ 498537 h 1617996"/>
              <a:gd name="connsiteX144" fmla="*/ 237844 w 264999"/>
              <a:gd name="connsiteY144" fmla="*/ 502376 h 1617996"/>
              <a:gd name="connsiteX145" fmla="*/ 239624 w 264999"/>
              <a:gd name="connsiteY145" fmla="*/ 522040 h 1617996"/>
              <a:gd name="connsiteX146" fmla="*/ 237095 w 264999"/>
              <a:gd name="connsiteY146" fmla="*/ 545450 h 1617996"/>
              <a:gd name="connsiteX147" fmla="*/ 232507 w 264999"/>
              <a:gd name="connsiteY147" fmla="*/ 549196 h 1617996"/>
              <a:gd name="connsiteX148" fmla="*/ 223237 w 264999"/>
              <a:gd name="connsiteY148" fmla="*/ 473348 h 1617996"/>
              <a:gd name="connsiteX149" fmla="*/ 194209 w 264999"/>
              <a:gd name="connsiteY149" fmla="*/ 473348 h 1617996"/>
              <a:gd name="connsiteX150" fmla="*/ 189527 w 264999"/>
              <a:gd name="connsiteY150" fmla="*/ 469134 h 1617996"/>
              <a:gd name="connsiteX151" fmla="*/ 184751 w 264999"/>
              <a:gd name="connsiteY151" fmla="*/ 433832 h 1617996"/>
              <a:gd name="connsiteX152" fmla="*/ 188965 w 264999"/>
              <a:gd name="connsiteY152" fmla="*/ 430929 h 1617996"/>
              <a:gd name="connsiteX153" fmla="*/ 208254 w 264999"/>
              <a:gd name="connsiteY153" fmla="*/ 446286 h 1617996"/>
              <a:gd name="connsiteX154" fmla="*/ 225671 w 264999"/>
              <a:gd name="connsiteY154" fmla="*/ 469134 h 1617996"/>
              <a:gd name="connsiteX155" fmla="*/ 223237 w 264999"/>
              <a:gd name="connsiteY155" fmla="*/ 473348 h 1617996"/>
              <a:gd name="connsiteX156" fmla="*/ 124447 w 264999"/>
              <a:gd name="connsiteY156" fmla="*/ 332982 h 1617996"/>
              <a:gd name="connsiteX157" fmla="*/ 140366 w 264999"/>
              <a:gd name="connsiteY157" fmla="*/ 332982 h 1617996"/>
              <a:gd name="connsiteX158" fmla="*/ 145048 w 264999"/>
              <a:gd name="connsiteY158" fmla="*/ 337664 h 1617996"/>
              <a:gd name="connsiteX159" fmla="*/ 145048 w 264999"/>
              <a:gd name="connsiteY159" fmla="*/ 385139 h 1617996"/>
              <a:gd name="connsiteX160" fmla="*/ 140085 w 264999"/>
              <a:gd name="connsiteY160" fmla="*/ 389821 h 1617996"/>
              <a:gd name="connsiteX161" fmla="*/ 132406 w 264999"/>
              <a:gd name="connsiteY161" fmla="*/ 389634 h 1617996"/>
              <a:gd name="connsiteX162" fmla="*/ 124728 w 264999"/>
              <a:gd name="connsiteY162" fmla="*/ 389821 h 1617996"/>
              <a:gd name="connsiteX163" fmla="*/ 119765 w 264999"/>
              <a:gd name="connsiteY163" fmla="*/ 385139 h 1617996"/>
              <a:gd name="connsiteX164" fmla="*/ 119765 w 264999"/>
              <a:gd name="connsiteY164" fmla="*/ 337664 h 1617996"/>
              <a:gd name="connsiteX165" fmla="*/ 124447 w 264999"/>
              <a:gd name="connsiteY165" fmla="*/ 332982 h 1617996"/>
              <a:gd name="connsiteX166" fmla="*/ 56652 w 264999"/>
              <a:gd name="connsiteY166" fmla="*/ 446286 h 1617996"/>
              <a:gd name="connsiteX167" fmla="*/ 75942 w 264999"/>
              <a:gd name="connsiteY167" fmla="*/ 430929 h 1617996"/>
              <a:gd name="connsiteX168" fmla="*/ 80156 w 264999"/>
              <a:gd name="connsiteY168" fmla="*/ 433832 h 1617996"/>
              <a:gd name="connsiteX169" fmla="*/ 75380 w 264999"/>
              <a:gd name="connsiteY169" fmla="*/ 469134 h 1617996"/>
              <a:gd name="connsiteX170" fmla="*/ 70698 w 264999"/>
              <a:gd name="connsiteY170" fmla="*/ 473348 h 1617996"/>
              <a:gd name="connsiteX171" fmla="*/ 41670 w 264999"/>
              <a:gd name="connsiteY171" fmla="*/ 473348 h 1617996"/>
              <a:gd name="connsiteX172" fmla="*/ 39235 w 264999"/>
              <a:gd name="connsiteY172" fmla="*/ 469134 h 1617996"/>
              <a:gd name="connsiteX173" fmla="*/ 56652 w 264999"/>
              <a:gd name="connsiteY173" fmla="*/ 446286 h 1617996"/>
              <a:gd name="connsiteX174" fmla="*/ 43730 w 264999"/>
              <a:gd name="connsiteY174" fmla="*/ 574478 h 1617996"/>
              <a:gd name="connsiteX175" fmla="*/ 70979 w 264999"/>
              <a:gd name="connsiteY175" fmla="*/ 574478 h 1617996"/>
              <a:gd name="connsiteX176" fmla="*/ 75661 w 264999"/>
              <a:gd name="connsiteY176" fmla="*/ 578692 h 1617996"/>
              <a:gd name="connsiteX177" fmla="*/ 80156 w 264999"/>
              <a:gd name="connsiteY177" fmla="*/ 610342 h 1617996"/>
              <a:gd name="connsiteX178" fmla="*/ 75942 w 264999"/>
              <a:gd name="connsiteY178" fmla="*/ 613245 h 1617996"/>
              <a:gd name="connsiteX179" fmla="*/ 56652 w 264999"/>
              <a:gd name="connsiteY179" fmla="*/ 597888 h 1617996"/>
              <a:gd name="connsiteX180" fmla="*/ 41389 w 264999"/>
              <a:gd name="connsiteY180" fmla="*/ 578786 h 1617996"/>
              <a:gd name="connsiteX181" fmla="*/ 43730 w 264999"/>
              <a:gd name="connsiteY181" fmla="*/ 574478 h 1617996"/>
              <a:gd name="connsiteX182" fmla="*/ 111057 w 264999"/>
              <a:gd name="connsiteY182" fmla="*/ 658005 h 1617996"/>
              <a:gd name="connsiteX183" fmla="*/ 116300 w 264999"/>
              <a:gd name="connsiteY183" fmla="*/ 653604 h 1617996"/>
              <a:gd name="connsiteX184" fmla="*/ 132406 w 264999"/>
              <a:gd name="connsiteY184" fmla="*/ 654540 h 1617996"/>
              <a:gd name="connsiteX185" fmla="*/ 149730 w 264999"/>
              <a:gd name="connsiteY185" fmla="*/ 653416 h 1617996"/>
              <a:gd name="connsiteX186" fmla="*/ 155067 w 264999"/>
              <a:gd name="connsiteY186" fmla="*/ 657817 h 1617996"/>
              <a:gd name="connsiteX187" fmla="*/ 156659 w 264999"/>
              <a:gd name="connsiteY187" fmla="*/ 688999 h 1617996"/>
              <a:gd name="connsiteX188" fmla="*/ 151977 w 264999"/>
              <a:gd name="connsiteY188" fmla="*/ 693962 h 1617996"/>
              <a:gd name="connsiteX189" fmla="*/ 114053 w 264999"/>
              <a:gd name="connsiteY189" fmla="*/ 693962 h 1617996"/>
              <a:gd name="connsiteX190" fmla="*/ 109371 w 264999"/>
              <a:gd name="connsiteY190" fmla="*/ 688999 h 1617996"/>
              <a:gd name="connsiteX191" fmla="*/ 111057 w 264999"/>
              <a:gd name="connsiteY191" fmla="*/ 658005 h 1617996"/>
              <a:gd name="connsiteX192" fmla="*/ 112274 w 264999"/>
              <a:gd name="connsiteY192" fmla="*/ 719245 h 1617996"/>
              <a:gd name="connsiteX193" fmla="*/ 153850 w 264999"/>
              <a:gd name="connsiteY193" fmla="*/ 719245 h 1617996"/>
              <a:gd name="connsiteX194" fmla="*/ 158532 w 264999"/>
              <a:gd name="connsiteY194" fmla="*/ 723646 h 1617996"/>
              <a:gd name="connsiteX195" fmla="*/ 158906 w 264999"/>
              <a:gd name="connsiteY195" fmla="*/ 730201 h 1617996"/>
              <a:gd name="connsiteX196" fmla="*/ 154224 w 264999"/>
              <a:gd name="connsiteY196" fmla="*/ 735164 h 1617996"/>
              <a:gd name="connsiteX197" fmla="*/ 111993 w 264999"/>
              <a:gd name="connsiteY197" fmla="*/ 735164 h 1617996"/>
              <a:gd name="connsiteX198" fmla="*/ 107311 w 264999"/>
              <a:gd name="connsiteY198" fmla="*/ 730201 h 1617996"/>
              <a:gd name="connsiteX199" fmla="*/ 107685 w 264999"/>
              <a:gd name="connsiteY199" fmla="*/ 723646 h 1617996"/>
              <a:gd name="connsiteX200" fmla="*/ 112274 w 264999"/>
              <a:gd name="connsiteY200" fmla="*/ 719245 h 1617996"/>
              <a:gd name="connsiteX201" fmla="*/ 199078 w 264999"/>
              <a:gd name="connsiteY201" fmla="*/ 1592808 h 1617996"/>
              <a:gd name="connsiteX202" fmla="*/ 67046 w 264999"/>
              <a:gd name="connsiteY202" fmla="*/ 1592808 h 1617996"/>
              <a:gd name="connsiteX203" fmla="*/ 62364 w 264999"/>
              <a:gd name="connsiteY203" fmla="*/ 1587845 h 1617996"/>
              <a:gd name="connsiteX204" fmla="*/ 105438 w 264999"/>
              <a:gd name="connsiteY204" fmla="*/ 764847 h 1617996"/>
              <a:gd name="connsiteX205" fmla="*/ 110120 w 264999"/>
              <a:gd name="connsiteY205" fmla="*/ 760446 h 1617996"/>
              <a:gd name="connsiteX206" fmla="*/ 156004 w 264999"/>
              <a:gd name="connsiteY206" fmla="*/ 760446 h 1617996"/>
              <a:gd name="connsiteX207" fmla="*/ 160686 w 264999"/>
              <a:gd name="connsiteY207" fmla="*/ 764847 h 1617996"/>
              <a:gd name="connsiteX208" fmla="*/ 203760 w 264999"/>
              <a:gd name="connsiteY208" fmla="*/ 1587845 h 1617996"/>
              <a:gd name="connsiteX209" fmla="*/ 199078 w 264999"/>
              <a:gd name="connsiteY209" fmla="*/ 1592808 h 161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</a:cxnLst>
            <a:rect l="l" t="t" r="r" b="b"/>
            <a:pathLst>
              <a:path w="264999" h="1617996">
                <a:moveTo>
                  <a:pt x="195800" y="760446"/>
                </a:moveTo>
                <a:cubicBezTo>
                  <a:pt x="198141" y="760446"/>
                  <a:pt x="200014" y="758574"/>
                  <a:pt x="200014" y="756233"/>
                </a:cubicBezTo>
                <a:lnTo>
                  <a:pt x="200014" y="739378"/>
                </a:lnTo>
                <a:cubicBezTo>
                  <a:pt x="200014" y="737037"/>
                  <a:pt x="198141" y="735164"/>
                  <a:pt x="195800" y="735164"/>
                </a:cubicBezTo>
                <a:lnTo>
                  <a:pt x="188871" y="735164"/>
                </a:lnTo>
                <a:cubicBezTo>
                  <a:pt x="186343" y="735164"/>
                  <a:pt x="184283" y="733197"/>
                  <a:pt x="184189" y="730763"/>
                </a:cubicBezTo>
                <a:lnTo>
                  <a:pt x="183814" y="724208"/>
                </a:lnTo>
                <a:cubicBezTo>
                  <a:pt x="183721" y="721492"/>
                  <a:pt x="185781" y="719245"/>
                  <a:pt x="188496" y="719245"/>
                </a:cubicBezTo>
                <a:lnTo>
                  <a:pt x="195800" y="719245"/>
                </a:lnTo>
                <a:cubicBezTo>
                  <a:pt x="198141" y="719245"/>
                  <a:pt x="200014" y="717372"/>
                  <a:pt x="200014" y="715031"/>
                </a:cubicBezTo>
                <a:lnTo>
                  <a:pt x="200014" y="698176"/>
                </a:lnTo>
                <a:cubicBezTo>
                  <a:pt x="200014" y="695835"/>
                  <a:pt x="198141" y="693962"/>
                  <a:pt x="195800" y="693962"/>
                </a:cubicBezTo>
                <a:lnTo>
                  <a:pt x="186717" y="693962"/>
                </a:lnTo>
                <a:cubicBezTo>
                  <a:pt x="184189" y="693962"/>
                  <a:pt x="182129" y="691996"/>
                  <a:pt x="182035" y="689561"/>
                </a:cubicBezTo>
                <a:lnTo>
                  <a:pt x="180069" y="651263"/>
                </a:lnTo>
                <a:cubicBezTo>
                  <a:pt x="179882" y="648079"/>
                  <a:pt x="181754" y="645176"/>
                  <a:pt x="184657" y="643959"/>
                </a:cubicBezTo>
                <a:cubicBezTo>
                  <a:pt x="231852" y="623733"/>
                  <a:pt x="265000" y="576819"/>
                  <a:pt x="265000" y="522134"/>
                </a:cubicBezTo>
                <a:cubicBezTo>
                  <a:pt x="265000" y="463984"/>
                  <a:pt x="227544" y="414636"/>
                  <a:pt x="175574" y="396751"/>
                </a:cubicBezTo>
                <a:cubicBezTo>
                  <a:pt x="172578" y="395721"/>
                  <a:pt x="170424" y="392911"/>
                  <a:pt x="170424" y="389634"/>
                </a:cubicBezTo>
                <a:lnTo>
                  <a:pt x="170424" y="337570"/>
                </a:lnTo>
                <a:cubicBezTo>
                  <a:pt x="170424" y="334948"/>
                  <a:pt x="172484" y="332888"/>
                  <a:pt x="175106" y="332888"/>
                </a:cubicBezTo>
                <a:lnTo>
                  <a:pt x="178851" y="332888"/>
                </a:lnTo>
                <a:cubicBezTo>
                  <a:pt x="181192" y="332888"/>
                  <a:pt x="183065" y="331016"/>
                  <a:pt x="183065" y="328675"/>
                </a:cubicBezTo>
                <a:lnTo>
                  <a:pt x="183065" y="311820"/>
                </a:lnTo>
                <a:cubicBezTo>
                  <a:pt x="183065" y="309479"/>
                  <a:pt x="181192" y="307606"/>
                  <a:pt x="178851" y="307606"/>
                </a:cubicBezTo>
                <a:lnTo>
                  <a:pt x="170424" y="307606"/>
                </a:lnTo>
                <a:lnTo>
                  <a:pt x="149823" y="307606"/>
                </a:lnTo>
                <a:cubicBezTo>
                  <a:pt x="147202" y="307606"/>
                  <a:pt x="145141" y="305546"/>
                  <a:pt x="145141" y="302924"/>
                </a:cubicBezTo>
                <a:lnTo>
                  <a:pt x="145141" y="278578"/>
                </a:lnTo>
                <a:cubicBezTo>
                  <a:pt x="145141" y="275956"/>
                  <a:pt x="147202" y="273896"/>
                  <a:pt x="149823" y="273896"/>
                </a:cubicBezTo>
                <a:lnTo>
                  <a:pt x="161996" y="273896"/>
                </a:lnTo>
                <a:cubicBezTo>
                  <a:pt x="164337" y="273896"/>
                  <a:pt x="166210" y="272023"/>
                  <a:pt x="166210" y="269682"/>
                </a:cubicBezTo>
                <a:lnTo>
                  <a:pt x="166210" y="252827"/>
                </a:lnTo>
                <a:cubicBezTo>
                  <a:pt x="166210" y="250486"/>
                  <a:pt x="164337" y="248613"/>
                  <a:pt x="161996" y="248613"/>
                </a:cubicBezTo>
                <a:lnTo>
                  <a:pt x="149823" y="248613"/>
                </a:lnTo>
                <a:cubicBezTo>
                  <a:pt x="147202" y="248613"/>
                  <a:pt x="145141" y="246553"/>
                  <a:pt x="145141" y="243931"/>
                </a:cubicBezTo>
                <a:lnTo>
                  <a:pt x="145141" y="10488"/>
                </a:lnTo>
                <a:cubicBezTo>
                  <a:pt x="145141" y="8240"/>
                  <a:pt x="145141" y="5899"/>
                  <a:pt x="145141" y="3746"/>
                </a:cubicBezTo>
                <a:cubicBezTo>
                  <a:pt x="144861" y="1592"/>
                  <a:pt x="143081" y="0"/>
                  <a:pt x="140927" y="0"/>
                </a:cubicBezTo>
                <a:lnTo>
                  <a:pt x="124072" y="0"/>
                </a:lnTo>
                <a:cubicBezTo>
                  <a:pt x="121919" y="0"/>
                  <a:pt x="120140" y="1592"/>
                  <a:pt x="119859" y="3746"/>
                </a:cubicBezTo>
                <a:cubicBezTo>
                  <a:pt x="119859" y="5899"/>
                  <a:pt x="119859" y="8147"/>
                  <a:pt x="119859" y="10488"/>
                </a:cubicBezTo>
                <a:lnTo>
                  <a:pt x="119859" y="243931"/>
                </a:lnTo>
                <a:cubicBezTo>
                  <a:pt x="119859" y="246553"/>
                  <a:pt x="117799" y="248613"/>
                  <a:pt x="115177" y="248613"/>
                </a:cubicBezTo>
                <a:lnTo>
                  <a:pt x="103003" y="248613"/>
                </a:lnTo>
                <a:cubicBezTo>
                  <a:pt x="100662" y="248613"/>
                  <a:pt x="98790" y="250486"/>
                  <a:pt x="98790" y="252827"/>
                </a:cubicBezTo>
                <a:lnTo>
                  <a:pt x="98790" y="269682"/>
                </a:lnTo>
                <a:cubicBezTo>
                  <a:pt x="98790" y="272023"/>
                  <a:pt x="100662" y="273896"/>
                  <a:pt x="103003" y="273896"/>
                </a:cubicBezTo>
                <a:lnTo>
                  <a:pt x="115177" y="273896"/>
                </a:lnTo>
                <a:cubicBezTo>
                  <a:pt x="117799" y="273896"/>
                  <a:pt x="119859" y="275956"/>
                  <a:pt x="119859" y="278578"/>
                </a:cubicBezTo>
                <a:lnTo>
                  <a:pt x="119859" y="302924"/>
                </a:lnTo>
                <a:cubicBezTo>
                  <a:pt x="119859" y="305546"/>
                  <a:pt x="117799" y="307606"/>
                  <a:pt x="115177" y="307606"/>
                </a:cubicBezTo>
                <a:lnTo>
                  <a:pt x="94576" y="307606"/>
                </a:lnTo>
                <a:lnTo>
                  <a:pt x="86148" y="307606"/>
                </a:lnTo>
                <a:cubicBezTo>
                  <a:pt x="83807" y="307606"/>
                  <a:pt x="81935" y="309479"/>
                  <a:pt x="81935" y="311820"/>
                </a:cubicBezTo>
                <a:lnTo>
                  <a:pt x="81935" y="328675"/>
                </a:lnTo>
                <a:cubicBezTo>
                  <a:pt x="81935" y="331016"/>
                  <a:pt x="83807" y="332888"/>
                  <a:pt x="86148" y="332888"/>
                </a:cubicBezTo>
                <a:lnTo>
                  <a:pt x="89894" y="332888"/>
                </a:lnTo>
                <a:cubicBezTo>
                  <a:pt x="92516" y="332888"/>
                  <a:pt x="94576" y="334948"/>
                  <a:pt x="94576" y="337570"/>
                </a:cubicBezTo>
                <a:lnTo>
                  <a:pt x="94576" y="389634"/>
                </a:lnTo>
                <a:cubicBezTo>
                  <a:pt x="94576" y="392818"/>
                  <a:pt x="92516" y="395721"/>
                  <a:pt x="89426" y="396751"/>
                </a:cubicBezTo>
                <a:cubicBezTo>
                  <a:pt x="37362" y="414636"/>
                  <a:pt x="0" y="463984"/>
                  <a:pt x="0" y="522134"/>
                </a:cubicBezTo>
                <a:cubicBezTo>
                  <a:pt x="0" y="577194"/>
                  <a:pt x="33617" y="624482"/>
                  <a:pt x="81466" y="644427"/>
                </a:cubicBezTo>
                <a:cubicBezTo>
                  <a:pt x="84369" y="645644"/>
                  <a:pt x="86242" y="648547"/>
                  <a:pt x="86148" y="651731"/>
                </a:cubicBezTo>
                <a:lnTo>
                  <a:pt x="84182" y="689467"/>
                </a:lnTo>
                <a:cubicBezTo>
                  <a:pt x="84088" y="691996"/>
                  <a:pt x="82028" y="693869"/>
                  <a:pt x="79500" y="693869"/>
                </a:cubicBezTo>
                <a:lnTo>
                  <a:pt x="69387" y="693869"/>
                </a:lnTo>
                <a:cubicBezTo>
                  <a:pt x="67046" y="693869"/>
                  <a:pt x="65173" y="695741"/>
                  <a:pt x="65173" y="698082"/>
                </a:cubicBezTo>
                <a:lnTo>
                  <a:pt x="65173" y="714938"/>
                </a:lnTo>
                <a:cubicBezTo>
                  <a:pt x="65173" y="717279"/>
                  <a:pt x="67046" y="719151"/>
                  <a:pt x="69387" y="719151"/>
                </a:cubicBezTo>
                <a:lnTo>
                  <a:pt x="77627" y="719151"/>
                </a:lnTo>
                <a:cubicBezTo>
                  <a:pt x="80343" y="719151"/>
                  <a:pt x="82403" y="721399"/>
                  <a:pt x="82309" y="724114"/>
                </a:cubicBezTo>
                <a:lnTo>
                  <a:pt x="81935" y="730669"/>
                </a:lnTo>
                <a:cubicBezTo>
                  <a:pt x="81841" y="733197"/>
                  <a:pt x="79781" y="735070"/>
                  <a:pt x="77253" y="735070"/>
                </a:cubicBezTo>
                <a:lnTo>
                  <a:pt x="69387" y="735070"/>
                </a:lnTo>
                <a:cubicBezTo>
                  <a:pt x="67046" y="735070"/>
                  <a:pt x="65173" y="736943"/>
                  <a:pt x="65173" y="739284"/>
                </a:cubicBezTo>
                <a:lnTo>
                  <a:pt x="65173" y="756139"/>
                </a:lnTo>
                <a:cubicBezTo>
                  <a:pt x="65173" y="758480"/>
                  <a:pt x="67046" y="760353"/>
                  <a:pt x="69387" y="760353"/>
                </a:cubicBezTo>
                <a:lnTo>
                  <a:pt x="75474" y="760353"/>
                </a:lnTo>
                <a:cubicBezTo>
                  <a:pt x="78189" y="760353"/>
                  <a:pt x="80249" y="762600"/>
                  <a:pt x="80156" y="765315"/>
                </a:cubicBezTo>
                <a:lnTo>
                  <a:pt x="35958" y="1610131"/>
                </a:lnTo>
                <a:cubicBezTo>
                  <a:pt x="35770" y="1614439"/>
                  <a:pt x="39141" y="1617997"/>
                  <a:pt x="43449" y="1617997"/>
                </a:cubicBezTo>
                <a:lnTo>
                  <a:pt x="222862" y="1617997"/>
                </a:lnTo>
                <a:cubicBezTo>
                  <a:pt x="227170" y="1617997"/>
                  <a:pt x="230541" y="1614439"/>
                  <a:pt x="230353" y="1610131"/>
                </a:cubicBezTo>
                <a:lnTo>
                  <a:pt x="186155" y="765315"/>
                </a:lnTo>
                <a:cubicBezTo>
                  <a:pt x="186062" y="762600"/>
                  <a:pt x="188122" y="760353"/>
                  <a:pt x="190837" y="760353"/>
                </a:cubicBezTo>
                <a:lnTo>
                  <a:pt x="195800" y="760353"/>
                </a:lnTo>
                <a:close/>
                <a:moveTo>
                  <a:pt x="108809" y="624014"/>
                </a:moveTo>
                <a:cubicBezTo>
                  <a:pt x="106562" y="614556"/>
                  <a:pt x="103565" y="599480"/>
                  <a:pt x="101318" y="579722"/>
                </a:cubicBezTo>
                <a:cubicBezTo>
                  <a:pt x="101037" y="576913"/>
                  <a:pt x="103191" y="574478"/>
                  <a:pt x="106000" y="574478"/>
                </a:cubicBezTo>
                <a:lnTo>
                  <a:pt x="159000" y="574478"/>
                </a:lnTo>
                <a:cubicBezTo>
                  <a:pt x="161809" y="574478"/>
                  <a:pt x="163963" y="576913"/>
                  <a:pt x="163682" y="579722"/>
                </a:cubicBezTo>
                <a:cubicBezTo>
                  <a:pt x="161622" y="598263"/>
                  <a:pt x="158813" y="613339"/>
                  <a:pt x="156285" y="624014"/>
                </a:cubicBezTo>
                <a:cubicBezTo>
                  <a:pt x="155816" y="625793"/>
                  <a:pt x="154412" y="627197"/>
                  <a:pt x="152539" y="627572"/>
                </a:cubicBezTo>
                <a:cubicBezTo>
                  <a:pt x="145984" y="628789"/>
                  <a:pt x="139336" y="629445"/>
                  <a:pt x="132500" y="629445"/>
                </a:cubicBezTo>
                <a:cubicBezTo>
                  <a:pt x="125758" y="629445"/>
                  <a:pt x="119110" y="628789"/>
                  <a:pt x="112555" y="627572"/>
                </a:cubicBezTo>
                <a:cubicBezTo>
                  <a:pt x="110682" y="627197"/>
                  <a:pt x="109184" y="625793"/>
                  <a:pt x="108809" y="624014"/>
                </a:cubicBezTo>
                <a:close/>
                <a:moveTo>
                  <a:pt x="25189" y="522134"/>
                </a:moveTo>
                <a:cubicBezTo>
                  <a:pt x="25189" y="515485"/>
                  <a:pt x="25751" y="508931"/>
                  <a:pt x="26968" y="502470"/>
                </a:cubicBezTo>
                <a:cubicBezTo>
                  <a:pt x="27343" y="500222"/>
                  <a:pt x="29309" y="498630"/>
                  <a:pt x="31557" y="498630"/>
                </a:cubicBezTo>
                <a:lnTo>
                  <a:pt x="68357" y="498630"/>
                </a:lnTo>
                <a:cubicBezTo>
                  <a:pt x="70979" y="498630"/>
                  <a:pt x="73133" y="500784"/>
                  <a:pt x="73039" y="503500"/>
                </a:cubicBezTo>
                <a:cubicBezTo>
                  <a:pt x="72852" y="509493"/>
                  <a:pt x="72758" y="515766"/>
                  <a:pt x="72758" y="522134"/>
                </a:cubicBezTo>
                <a:cubicBezTo>
                  <a:pt x="72758" y="529906"/>
                  <a:pt x="72945" y="537303"/>
                  <a:pt x="73226" y="544420"/>
                </a:cubicBezTo>
                <a:cubicBezTo>
                  <a:pt x="73320" y="547042"/>
                  <a:pt x="71166" y="549289"/>
                  <a:pt x="68544" y="549289"/>
                </a:cubicBezTo>
                <a:lnTo>
                  <a:pt x="32306" y="549289"/>
                </a:lnTo>
                <a:cubicBezTo>
                  <a:pt x="30152" y="549289"/>
                  <a:pt x="28186" y="547791"/>
                  <a:pt x="27717" y="545637"/>
                </a:cubicBezTo>
                <a:cubicBezTo>
                  <a:pt x="26032" y="537959"/>
                  <a:pt x="25189" y="530093"/>
                  <a:pt x="25189" y="522134"/>
                </a:cubicBezTo>
                <a:close/>
                <a:moveTo>
                  <a:pt x="98041" y="522134"/>
                </a:moveTo>
                <a:cubicBezTo>
                  <a:pt x="98041" y="515579"/>
                  <a:pt x="98134" y="509305"/>
                  <a:pt x="98415" y="503125"/>
                </a:cubicBezTo>
                <a:cubicBezTo>
                  <a:pt x="98509" y="500597"/>
                  <a:pt x="100569" y="498630"/>
                  <a:pt x="103097" y="498630"/>
                </a:cubicBezTo>
                <a:lnTo>
                  <a:pt x="161716" y="498630"/>
                </a:lnTo>
                <a:cubicBezTo>
                  <a:pt x="164244" y="498630"/>
                  <a:pt x="166304" y="500597"/>
                  <a:pt x="166398" y="503125"/>
                </a:cubicBezTo>
                <a:cubicBezTo>
                  <a:pt x="166585" y="509212"/>
                  <a:pt x="166772" y="515485"/>
                  <a:pt x="166772" y="522134"/>
                </a:cubicBezTo>
                <a:cubicBezTo>
                  <a:pt x="166772" y="530000"/>
                  <a:pt x="166585" y="537491"/>
                  <a:pt x="166304" y="544795"/>
                </a:cubicBezTo>
                <a:cubicBezTo>
                  <a:pt x="166210" y="547323"/>
                  <a:pt x="164150" y="549289"/>
                  <a:pt x="161622" y="549289"/>
                </a:cubicBezTo>
                <a:lnTo>
                  <a:pt x="103284" y="549289"/>
                </a:lnTo>
                <a:cubicBezTo>
                  <a:pt x="100756" y="549289"/>
                  <a:pt x="98696" y="547323"/>
                  <a:pt x="98602" y="544795"/>
                </a:cubicBezTo>
                <a:cubicBezTo>
                  <a:pt x="98228" y="537584"/>
                  <a:pt x="98041" y="530000"/>
                  <a:pt x="98041" y="522134"/>
                </a:cubicBezTo>
                <a:close/>
                <a:moveTo>
                  <a:pt x="132406" y="414917"/>
                </a:moveTo>
                <a:cubicBezTo>
                  <a:pt x="139148" y="414917"/>
                  <a:pt x="145797" y="415572"/>
                  <a:pt x="152352" y="416789"/>
                </a:cubicBezTo>
                <a:cubicBezTo>
                  <a:pt x="154131" y="417164"/>
                  <a:pt x="155629" y="418475"/>
                  <a:pt x="156097" y="420254"/>
                </a:cubicBezTo>
                <a:cubicBezTo>
                  <a:pt x="158438" y="430273"/>
                  <a:pt x="161716" y="446567"/>
                  <a:pt x="164057" y="468197"/>
                </a:cubicBezTo>
                <a:cubicBezTo>
                  <a:pt x="164337" y="470913"/>
                  <a:pt x="162184" y="473348"/>
                  <a:pt x="159375" y="473348"/>
                </a:cubicBezTo>
                <a:lnTo>
                  <a:pt x="105625" y="473348"/>
                </a:lnTo>
                <a:cubicBezTo>
                  <a:pt x="102816" y="473348"/>
                  <a:pt x="100662" y="470913"/>
                  <a:pt x="100943" y="468197"/>
                </a:cubicBezTo>
                <a:cubicBezTo>
                  <a:pt x="103097" y="448065"/>
                  <a:pt x="106094" y="431584"/>
                  <a:pt x="108809" y="420348"/>
                </a:cubicBezTo>
                <a:cubicBezTo>
                  <a:pt x="109278" y="418569"/>
                  <a:pt x="110682" y="417164"/>
                  <a:pt x="112555" y="416789"/>
                </a:cubicBezTo>
                <a:cubicBezTo>
                  <a:pt x="118922" y="415572"/>
                  <a:pt x="125664" y="414917"/>
                  <a:pt x="132406" y="414917"/>
                </a:cubicBezTo>
                <a:close/>
                <a:moveTo>
                  <a:pt x="184657" y="610436"/>
                </a:moveTo>
                <a:cubicBezTo>
                  <a:pt x="186249" y="601540"/>
                  <a:pt x="187841" y="590865"/>
                  <a:pt x="189152" y="578786"/>
                </a:cubicBezTo>
                <a:cubicBezTo>
                  <a:pt x="189433" y="576445"/>
                  <a:pt x="191399" y="574572"/>
                  <a:pt x="193834" y="574572"/>
                </a:cubicBezTo>
                <a:lnTo>
                  <a:pt x="221083" y="574572"/>
                </a:lnTo>
                <a:cubicBezTo>
                  <a:pt x="223330" y="574572"/>
                  <a:pt x="224641" y="577007"/>
                  <a:pt x="223424" y="578879"/>
                </a:cubicBezTo>
                <a:cubicBezTo>
                  <a:pt x="219116" y="585715"/>
                  <a:pt x="214060" y="592176"/>
                  <a:pt x="208161" y="597982"/>
                </a:cubicBezTo>
                <a:cubicBezTo>
                  <a:pt x="202261" y="603881"/>
                  <a:pt x="195800" y="609031"/>
                  <a:pt x="188871" y="613339"/>
                </a:cubicBezTo>
                <a:cubicBezTo>
                  <a:pt x="186905" y="614556"/>
                  <a:pt x="184283" y="612777"/>
                  <a:pt x="184657" y="610436"/>
                </a:cubicBezTo>
                <a:close/>
                <a:moveTo>
                  <a:pt x="232507" y="549196"/>
                </a:moveTo>
                <a:lnTo>
                  <a:pt x="196269" y="549196"/>
                </a:lnTo>
                <a:cubicBezTo>
                  <a:pt x="193647" y="549196"/>
                  <a:pt x="191493" y="546948"/>
                  <a:pt x="191587" y="544326"/>
                </a:cubicBezTo>
                <a:cubicBezTo>
                  <a:pt x="191868" y="537210"/>
                  <a:pt x="192055" y="529812"/>
                  <a:pt x="192055" y="522040"/>
                </a:cubicBezTo>
                <a:cubicBezTo>
                  <a:pt x="192055" y="515579"/>
                  <a:pt x="191961" y="509399"/>
                  <a:pt x="191774" y="503406"/>
                </a:cubicBezTo>
                <a:cubicBezTo>
                  <a:pt x="191680" y="500784"/>
                  <a:pt x="193834" y="498537"/>
                  <a:pt x="196456" y="498537"/>
                </a:cubicBezTo>
                <a:lnTo>
                  <a:pt x="233256" y="498537"/>
                </a:lnTo>
                <a:cubicBezTo>
                  <a:pt x="235503" y="498537"/>
                  <a:pt x="237470" y="500129"/>
                  <a:pt x="237844" y="502376"/>
                </a:cubicBezTo>
                <a:cubicBezTo>
                  <a:pt x="239062" y="508837"/>
                  <a:pt x="239624" y="515392"/>
                  <a:pt x="239624" y="522040"/>
                </a:cubicBezTo>
                <a:cubicBezTo>
                  <a:pt x="239624" y="530000"/>
                  <a:pt x="238781" y="537865"/>
                  <a:pt x="237095" y="545450"/>
                </a:cubicBezTo>
                <a:cubicBezTo>
                  <a:pt x="236627" y="547697"/>
                  <a:pt x="234661" y="549196"/>
                  <a:pt x="232507" y="549196"/>
                </a:cubicBezTo>
                <a:close/>
                <a:moveTo>
                  <a:pt x="223237" y="473348"/>
                </a:moveTo>
                <a:lnTo>
                  <a:pt x="194209" y="473348"/>
                </a:lnTo>
                <a:cubicBezTo>
                  <a:pt x="191774" y="473348"/>
                  <a:pt x="189807" y="471475"/>
                  <a:pt x="189527" y="469134"/>
                </a:cubicBezTo>
                <a:cubicBezTo>
                  <a:pt x="188215" y="455462"/>
                  <a:pt x="186436" y="443664"/>
                  <a:pt x="184751" y="433832"/>
                </a:cubicBezTo>
                <a:cubicBezTo>
                  <a:pt x="184283" y="431397"/>
                  <a:pt x="186905" y="429618"/>
                  <a:pt x="188965" y="430929"/>
                </a:cubicBezTo>
                <a:cubicBezTo>
                  <a:pt x="195894" y="435236"/>
                  <a:pt x="202355" y="440387"/>
                  <a:pt x="208254" y="446286"/>
                </a:cubicBezTo>
                <a:cubicBezTo>
                  <a:pt x="215184" y="453215"/>
                  <a:pt x="220989" y="460894"/>
                  <a:pt x="225671" y="469134"/>
                </a:cubicBezTo>
                <a:cubicBezTo>
                  <a:pt x="226795" y="471007"/>
                  <a:pt x="225391" y="473348"/>
                  <a:pt x="223237" y="473348"/>
                </a:cubicBezTo>
                <a:close/>
                <a:moveTo>
                  <a:pt x="124447" y="332982"/>
                </a:moveTo>
                <a:lnTo>
                  <a:pt x="140366" y="332982"/>
                </a:lnTo>
                <a:cubicBezTo>
                  <a:pt x="142988" y="332982"/>
                  <a:pt x="145048" y="335042"/>
                  <a:pt x="145048" y="337664"/>
                </a:cubicBezTo>
                <a:lnTo>
                  <a:pt x="145048" y="385139"/>
                </a:lnTo>
                <a:cubicBezTo>
                  <a:pt x="145048" y="387855"/>
                  <a:pt x="142800" y="390009"/>
                  <a:pt x="140085" y="389821"/>
                </a:cubicBezTo>
                <a:cubicBezTo>
                  <a:pt x="137557" y="389634"/>
                  <a:pt x="135028" y="389634"/>
                  <a:pt x="132406" y="389634"/>
                </a:cubicBezTo>
                <a:cubicBezTo>
                  <a:pt x="129878" y="389634"/>
                  <a:pt x="127256" y="389728"/>
                  <a:pt x="124728" y="389821"/>
                </a:cubicBezTo>
                <a:cubicBezTo>
                  <a:pt x="122012" y="390009"/>
                  <a:pt x="119765" y="387855"/>
                  <a:pt x="119765" y="385139"/>
                </a:cubicBezTo>
                <a:lnTo>
                  <a:pt x="119765" y="337664"/>
                </a:lnTo>
                <a:cubicBezTo>
                  <a:pt x="119765" y="335042"/>
                  <a:pt x="121919" y="332982"/>
                  <a:pt x="124447" y="332982"/>
                </a:cubicBezTo>
                <a:close/>
                <a:moveTo>
                  <a:pt x="56652" y="446286"/>
                </a:moveTo>
                <a:cubicBezTo>
                  <a:pt x="62551" y="440387"/>
                  <a:pt x="69013" y="435236"/>
                  <a:pt x="75942" y="430929"/>
                </a:cubicBezTo>
                <a:cubicBezTo>
                  <a:pt x="78002" y="429618"/>
                  <a:pt x="80624" y="431397"/>
                  <a:pt x="80156" y="433832"/>
                </a:cubicBezTo>
                <a:cubicBezTo>
                  <a:pt x="78376" y="443570"/>
                  <a:pt x="76691" y="455462"/>
                  <a:pt x="75380" y="469134"/>
                </a:cubicBezTo>
                <a:cubicBezTo>
                  <a:pt x="75099" y="471569"/>
                  <a:pt x="73133" y="473348"/>
                  <a:pt x="70698" y="473348"/>
                </a:cubicBezTo>
                <a:lnTo>
                  <a:pt x="41670" y="473348"/>
                </a:lnTo>
                <a:cubicBezTo>
                  <a:pt x="39516" y="473348"/>
                  <a:pt x="38111" y="471007"/>
                  <a:pt x="39235" y="469134"/>
                </a:cubicBezTo>
                <a:cubicBezTo>
                  <a:pt x="43823" y="460894"/>
                  <a:pt x="49723" y="453215"/>
                  <a:pt x="56652" y="446286"/>
                </a:cubicBezTo>
                <a:close/>
                <a:moveTo>
                  <a:pt x="43730" y="574478"/>
                </a:moveTo>
                <a:lnTo>
                  <a:pt x="70979" y="574478"/>
                </a:lnTo>
                <a:cubicBezTo>
                  <a:pt x="73414" y="574478"/>
                  <a:pt x="75380" y="576257"/>
                  <a:pt x="75661" y="578692"/>
                </a:cubicBezTo>
                <a:cubicBezTo>
                  <a:pt x="76972" y="590865"/>
                  <a:pt x="78564" y="601446"/>
                  <a:pt x="80156" y="610342"/>
                </a:cubicBezTo>
                <a:cubicBezTo>
                  <a:pt x="80624" y="612777"/>
                  <a:pt x="78002" y="614463"/>
                  <a:pt x="75942" y="613245"/>
                </a:cubicBezTo>
                <a:cubicBezTo>
                  <a:pt x="69013" y="608937"/>
                  <a:pt x="62551" y="603787"/>
                  <a:pt x="56652" y="597888"/>
                </a:cubicBezTo>
                <a:cubicBezTo>
                  <a:pt x="50846" y="592083"/>
                  <a:pt x="45696" y="585621"/>
                  <a:pt x="41389" y="578786"/>
                </a:cubicBezTo>
                <a:cubicBezTo>
                  <a:pt x="40171" y="576913"/>
                  <a:pt x="41576" y="574478"/>
                  <a:pt x="43730" y="574478"/>
                </a:cubicBezTo>
                <a:close/>
                <a:moveTo>
                  <a:pt x="111057" y="658005"/>
                </a:moveTo>
                <a:cubicBezTo>
                  <a:pt x="111244" y="655289"/>
                  <a:pt x="113585" y="653323"/>
                  <a:pt x="116300" y="653604"/>
                </a:cubicBezTo>
                <a:cubicBezTo>
                  <a:pt x="121544" y="654259"/>
                  <a:pt x="126975" y="654540"/>
                  <a:pt x="132406" y="654540"/>
                </a:cubicBezTo>
                <a:cubicBezTo>
                  <a:pt x="138306" y="654540"/>
                  <a:pt x="144111" y="654166"/>
                  <a:pt x="149730" y="653416"/>
                </a:cubicBezTo>
                <a:cubicBezTo>
                  <a:pt x="152445" y="653042"/>
                  <a:pt x="154880" y="655102"/>
                  <a:pt x="155067" y="657817"/>
                </a:cubicBezTo>
                <a:lnTo>
                  <a:pt x="156659" y="688999"/>
                </a:lnTo>
                <a:cubicBezTo>
                  <a:pt x="156753" y="691715"/>
                  <a:pt x="154693" y="693962"/>
                  <a:pt x="151977" y="693962"/>
                </a:cubicBezTo>
                <a:lnTo>
                  <a:pt x="114053" y="693962"/>
                </a:lnTo>
                <a:cubicBezTo>
                  <a:pt x="111338" y="693962"/>
                  <a:pt x="109278" y="691715"/>
                  <a:pt x="109371" y="688999"/>
                </a:cubicBezTo>
                <a:lnTo>
                  <a:pt x="111057" y="658005"/>
                </a:lnTo>
                <a:close/>
                <a:moveTo>
                  <a:pt x="112274" y="719245"/>
                </a:moveTo>
                <a:lnTo>
                  <a:pt x="153850" y="719245"/>
                </a:lnTo>
                <a:cubicBezTo>
                  <a:pt x="156378" y="719245"/>
                  <a:pt x="158438" y="721212"/>
                  <a:pt x="158532" y="723646"/>
                </a:cubicBezTo>
                <a:lnTo>
                  <a:pt x="158906" y="730201"/>
                </a:lnTo>
                <a:cubicBezTo>
                  <a:pt x="159000" y="732917"/>
                  <a:pt x="156940" y="735164"/>
                  <a:pt x="154224" y="735164"/>
                </a:cubicBezTo>
                <a:lnTo>
                  <a:pt x="111993" y="735164"/>
                </a:lnTo>
                <a:cubicBezTo>
                  <a:pt x="109278" y="735164"/>
                  <a:pt x="107217" y="732917"/>
                  <a:pt x="107311" y="730201"/>
                </a:cubicBezTo>
                <a:lnTo>
                  <a:pt x="107685" y="723646"/>
                </a:lnTo>
                <a:cubicBezTo>
                  <a:pt x="107779" y="721212"/>
                  <a:pt x="109839" y="719245"/>
                  <a:pt x="112274" y="719245"/>
                </a:cubicBezTo>
                <a:close/>
                <a:moveTo>
                  <a:pt x="199078" y="1592808"/>
                </a:moveTo>
                <a:lnTo>
                  <a:pt x="67046" y="1592808"/>
                </a:lnTo>
                <a:cubicBezTo>
                  <a:pt x="64331" y="1592808"/>
                  <a:pt x="62270" y="1590561"/>
                  <a:pt x="62364" y="1587845"/>
                </a:cubicBezTo>
                <a:lnTo>
                  <a:pt x="105438" y="764847"/>
                </a:lnTo>
                <a:cubicBezTo>
                  <a:pt x="105532" y="762319"/>
                  <a:pt x="107592" y="760446"/>
                  <a:pt x="110120" y="760446"/>
                </a:cubicBezTo>
                <a:lnTo>
                  <a:pt x="156004" y="760446"/>
                </a:lnTo>
                <a:cubicBezTo>
                  <a:pt x="158532" y="760446"/>
                  <a:pt x="160592" y="762413"/>
                  <a:pt x="160686" y="764847"/>
                </a:cubicBezTo>
                <a:lnTo>
                  <a:pt x="203760" y="1587845"/>
                </a:lnTo>
                <a:cubicBezTo>
                  <a:pt x="203947" y="1590561"/>
                  <a:pt x="201793" y="1592808"/>
                  <a:pt x="199078" y="1592808"/>
                </a:cubicBez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6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69" y="525470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Umfassende Aufsicht der Senatsverwaltung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553802"/>
            <a:ext cx="7848600" cy="4516072"/>
          </a:xfrm>
        </p:spPr>
        <p:txBody>
          <a:bodyPr/>
          <a:lstStyle/>
          <a:p>
            <a:pPr marL="0" indent="0"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Rechts-, Fach- und Dienstaufsicht – Aufsichtspapier Juli 2023</a:t>
            </a:r>
            <a:r>
              <a:rPr lang="de-DE" sz="2000" b="1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2000" b="1" dirty="0" smtClean="0">
                <a:solidFill>
                  <a:srgbClr val="0070C0"/>
                </a:solidFill>
                <a:latin typeface="+mj-lt"/>
              </a:rPr>
            </a:br>
            <a:endParaRPr lang="de-DE" sz="1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Rechtsaufsicht:</a:t>
            </a:r>
            <a: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eschränkt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Befugnis der </a:t>
            </a:r>
            <a:r>
              <a:rPr lang="de-DE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aufsichtsführenden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Behörde darauf, die Rechtmäßigkeit des Verwaltungshandelns (also die Einhaltung aller geschriebenen und ungeschriebenen Rechtsvorschriften sowie vertraglicher Bestimmungen) zu überprüfen. </a:t>
            </a: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das gesetzlich eingeräumte Ermessen eingehalten?</a:t>
            </a:r>
            <a:b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Fachaufsicht:</a:t>
            </a:r>
            <a:b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mfasst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Aufsicht über die recht- und ordnungsgemäße Erledigung der Aufgaben und auf die zweckentsprechende Handhabung des 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Verwaltungsermessens.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die Aufgabenerfüllung in der erwarteten Qualität durchgeführt?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Dienstaufsicht:</a:t>
            </a:r>
            <a:r>
              <a:rPr lang="de-DE" sz="1800" dirty="0" smtClean="0">
                <a:solidFill>
                  <a:srgbClr val="0070C0"/>
                </a:solidFill>
                <a:latin typeface="+mj-lt"/>
              </a:rPr>
              <a:t/>
            </a:r>
            <a:br>
              <a:rPr lang="de-DE" sz="1800" dirty="0" smtClean="0">
                <a:solidFill>
                  <a:srgbClr val="0070C0"/>
                </a:solidFill>
                <a:latin typeface="+mj-lt"/>
              </a:rPr>
            </a:b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ezieht </a:t>
            </a: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 auf Mitarbeitende, Organisationseinheiten, Aufbau sowie Abläufe. Sie untergliedert sich in die organisatorische und die personelle Dienstaufsicht</a:t>
            </a: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de-DE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 von den Leitungen der Anstalten ihre dienstlichen Obliegenheiten erfüllt?</a:t>
            </a:r>
            <a:endParaRPr lang="de-DE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Pfeil nach rechts 6"/>
          <p:cNvSpPr/>
          <p:nvPr/>
        </p:nvSpPr>
        <p:spPr>
          <a:xfrm>
            <a:off x="863338" y="2969622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8" name="Pfeil nach rechts 7"/>
          <p:cNvSpPr/>
          <p:nvPr/>
        </p:nvSpPr>
        <p:spPr>
          <a:xfrm>
            <a:off x="847110" y="4114800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  <p:sp>
        <p:nvSpPr>
          <p:cNvPr id="9" name="Pfeil nach rechts 8"/>
          <p:cNvSpPr/>
          <p:nvPr/>
        </p:nvSpPr>
        <p:spPr>
          <a:xfrm>
            <a:off x="847109" y="5238208"/>
            <a:ext cx="406037" cy="148047"/>
          </a:xfrm>
          <a:prstGeom prst="rightArrow">
            <a:avLst/>
          </a:prstGeom>
          <a:solidFill>
            <a:srgbClr val="9BC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smtClean="0"/>
          </a:p>
        </p:txBody>
      </p:sp>
    </p:spTree>
    <p:extLst>
      <p:ext uri="{BB962C8B-B14F-4D97-AF65-F5344CB8AC3E}">
        <p14:creationId xmlns:p14="http://schemas.microsoft.com/office/powerpoint/2010/main" val="350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288D8-0D06-43FC-9A93-01F5D154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563125"/>
            <a:ext cx="7848600" cy="810619"/>
          </a:xfrm>
        </p:spPr>
        <p:txBody>
          <a:bodyPr/>
          <a:lstStyle/>
          <a:p>
            <a:pPr algn="ctr"/>
            <a:r>
              <a:rPr lang="de-DE" sz="24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Umfang der Aufsicht</a:t>
            </a:r>
            <a:endParaRPr lang="de-DE" sz="2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A8BA80-B284-4A33-9637-408B41F5F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469" y="1097279"/>
            <a:ext cx="8273142" cy="511193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Eigenverantwortlichkeit und Gestaltungsspielraum der Anstalten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    - Ein Spannungsverhältnis -</a:t>
            </a:r>
            <a:br>
              <a:rPr lang="de-DE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solidFill>
                  <a:srgbClr val="0070C0"/>
                </a:solidFill>
                <a:latin typeface="+mj-lt"/>
              </a:rPr>
              <a:t>„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Die für Justiz zuständige Senatsverwaltung führt die Aufsicht über die Anstalten (Aufsichtsbehörde) und sichert gemeinsam mit ihnen die Qualität des Vollzuges“ (§ 109 Abs.1 StVollzG </a:t>
            </a:r>
            <a:r>
              <a:rPr lang="de-DE" sz="2000" dirty="0" err="1">
                <a:solidFill>
                  <a:srgbClr val="0070C0"/>
                </a:solidFill>
                <a:latin typeface="+mj-lt"/>
              </a:rPr>
              <a:t>Bln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, gleichlautend alle Vollzugsgesetze). Andererseits weisen die Vollzugsgesetze den Anstaltsleitungen „die Gesamtverantwortung für den Vollzug und dessen Gestaltung, … die Umsetzung der dezentralen Fach- und Ressourcenverantwortung, ... das Personalmanagement“ und andere Aufgaben zu (§ 103 Abs.1 StVollzG </a:t>
            </a:r>
            <a:r>
              <a:rPr lang="de-DE" sz="2000" dirty="0" err="1">
                <a:solidFill>
                  <a:srgbClr val="0070C0"/>
                </a:solidFill>
                <a:latin typeface="+mj-lt"/>
              </a:rPr>
              <a:t>Bln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>, gleichlautend alle Vollzugsgesetze</a:t>
            </a:r>
            <a:r>
              <a:rPr lang="de-DE" sz="2000" dirty="0" smtClean="0">
                <a:solidFill>
                  <a:srgbClr val="0070C0"/>
                </a:solidFill>
                <a:latin typeface="+mj-lt"/>
              </a:rPr>
              <a:t>).“</a:t>
            </a:r>
            <a:r>
              <a:rPr lang="de-DE" sz="2000" dirty="0">
                <a:solidFill>
                  <a:srgbClr val="0070C0"/>
                </a:solidFill>
                <a:latin typeface="+mj-lt"/>
              </a:rPr>
              <a:t/>
            </a:r>
            <a:br>
              <a:rPr lang="de-DE" sz="2000" dirty="0">
                <a:solidFill>
                  <a:srgbClr val="0070C0"/>
                </a:solidFill>
                <a:latin typeface="+mj-lt"/>
              </a:rPr>
            </a:br>
            <a:endParaRPr lang="de-DE" sz="2000" dirty="0">
              <a:solidFill>
                <a:srgbClr val="0070C0"/>
              </a:solidFill>
              <a:latin typeface="+mj-lt"/>
            </a:endParaRPr>
          </a:p>
          <a:p>
            <a:pPr marL="0" indent="0">
              <a:buNone/>
            </a:pPr>
            <a: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F131D95-B308-438B-BA14-4CBFDB7E3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073DE812-22F6-49E4-B754-747D11D9321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9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nutzerdefiniert 17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422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422"/>
      </a:hlink>
      <a:folHlink>
        <a:srgbClr val="E40422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400" smtClean="0"/>
        </a:defPPr>
      </a:lstStyle>
    </a:txDef>
  </a:objectDefaults>
  <a:extraClrSchemeLst/>
  <a:custClrLst>
    <a:custClr name="Hellgrün">
      <a:srgbClr val="9BCFAF"/>
    </a:custClr>
    <a:custClr name="Mittelgrün">
      <a:srgbClr val="00AA84"/>
    </a:custClr>
    <a:custClr name="Grün">
      <a:srgbClr val="007256"/>
    </a:custClr>
    <a:custClr name="Dunkelgrün">
      <a:srgbClr val="004534"/>
    </a:custClr>
    <a:custClr name="Hellblau">
      <a:srgbClr val="AAC9E7"/>
    </a:custClr>
    <a:custClr name="Mittelblau">
      <a:srgbClr val="4F90CD"/>
    </a:custClr>
    <a:custClr name="Blau">
      <a:srgbClr val="004F9F"/>
    </a:custClr>
    <a:custClr name="Dunkelblau">
      <a:srgbClr val="002856"/>
    </a:custClr>
    <a:custClr name="Gelb">
      <a:srgbClr val="FFE70E"/>
    </a:custClr>
    <a:custClr name="Orange">
      <a:srgbClr val="F39300"/>
    </a:custClr>
    <a:custClr name="Rosa">
      <a:srgbClr val="F5B4CB"/>
    </a:custClr>
    <a:custClr name="Violett">
      <a:srgbClr val="9185BE"/>
    </a:custClr>
    <a:custClr name="Berlin Rot">
      <a:srgbClr val="E40422"/>
    </a:custClr>
    <a:custClr name="Schwarz">
      <a:srgbClr val="000000"/>
    </a:custClr>
    <a:custClr name="80% Schwarz">
      <a:srgbClr val="575756"/>
    </a:custClr>
    <a:custClr name="60% Schwarz">
      <a:srgbClr val="878787"/>
    </a:custClr>
    <a:custClr name="40% Schwarz">
      <a:srgbClr val="B2B2B2"/>
    </a:custClr>
    <a:custClr name="20% Schwarz">
      <a:srgbClr val="DADADA"/>
    </a:custClr>
    <a:custClr name="10% Schwarz">
      <a:srgbClr val="EDEDED"/>
    </a:custClr>
    <a:custClr name="5% Schwarz">
      <a:srgbClr val="F6F6F6"/>
    </a:custClr>
  </a:custClrLst>
  <a:extLst>
    <a:ext uri="{05A4C25C-085E-4340-85A3-A5531E510DB2}">
      <thm15:themeFamily xmlns:thm15="http://schemas.microsoft.com/office/thememl/2012/main" name="Berlin_PowerPoint_4x3_BerlinType.potx" id="{EDFAF56B-C600-4747-89A7-30027E585698}" vid="{80450D9B-85AD-496D-8350-F6E1D55F4344}"/>
    </a:ext>
  </a:extLst>
</a:theme>
</file>

<file path=ppt/theme/theme2.xml><?xml version="1.0" encoding="utf-8"?>
<a:theme xmlns:a="http://schemas.openxmlformats.org/drawingml/2006/main" name="2_Folienmaster">
  <a:themeElements>
    <a:clrScheme name="ars serendi Farb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400"/>
      </a:accent1>
      <a:accent2>
        <a:srgbClr val="BFBFBF"/>
      </a:accent2>
      <a:accent3>
        <a:srgbClr val="002441"/>
      </a:accent3>
      <a:accent4>
        <a:srgbClr val="D00000"/>
      </a:accent4>
      <a:accent5>
        <a:srgbClr val="74C44C"/>
      </a:accent5>
      <a:accent6>
        <a:srgbClr val="70AD47"/>
      </a:accent6>
      <a:hlink>
        <a:srgbClr val="0563C1"/>
      </a:hlink>
      <a:folHlink>
        <a:srgbClr val="954F72"/>
      </a:folHlink>
    </a:clrScheme>
    <a:fontScheme name="ars seren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0122 Vorlage PPT ars serendi 2022 16_9" id="{0FEEA881-5BA0-4D2A-921C-72A8D7C68887}" vid="{7944A2B0-207E-47A4-8467-CEFD5D15EBA0}"/>
    </a:ext>
  </a:extLst>
</a:theme>
</file>

<file path=ppt/theme/theme3.xml><?xml version="1.0" encoding="utf-8"?>
<a:theme xmlns:a="http://schemas.openxmlformats.org/drawingml/2006/main" name="3_Folienmaster">
  <a:themeElements>
    <a:clrScheme name="ars serendi Farbe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D400"/>
      </a:accent1>
      <a:accent2>
        <a:srgbClr val="BFBFBF"/>
      </a:accent2>
      <a:accent3>
        <a:srgbClr val="002441"/>
      </a:accent3>
      <a:accent4>
        <a:srgbClr val="D00000"/>
      </a:accent4>
      <a:accent5>
        <a:srgbClr val="74C44C"/>
      </a:accent5>
      <a:accent6>
        <a:srgbClr val="70AD47"/>
      </a:accent6>
      <a:hlink>
        <a:srgbClr val="0563C1"/>
      </a:hlink>
      <a:folHlink>
        <a:srgbClr val="954F72"/>
      </a:folHlink>
    </a:clrScheme>
    <a:fontScheme name="ars serend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0122 Vorlage PPT ars serendi 2022 16_9" id="{0FEEA881-5BA0-4D2A-921C-72A8D7C68887}" vid="{7944A2B0-207E-47A4-8467-CEFD5D15EBA0}"/>
    </a:ext>
  </a:extLst>
</a:theme>
</file>

<file path=ppt/theme/theme4.xml><?xml version="1.0" encoding="utf-8"?>
<a:theme xmlns:a="http://schemas.openxmlformats.org/drawingml/2006/main" name="Global News Agency by Slidesgo">
  <a:themeElements>
    <a:clrScheme name="Simple Light">
      <a:dk1>
        <a:srgbClr val="E9AF46"/>
      </a:dk1>
      <a:lt1>
        <a:srgbClr val="FFFFFF"/>
      </a:lt1>
      <a:dk2>
        <a:srgbClr val="BDE9FC"/>
      </a:dk2>
      <a:lt2>
        <a:srgbClr val="23455E"/>
      </a:lt2>
      <a:accent1>
        <a:srgbClr val="7ACFD0"/>
      </a:accent1>
      <a:accent2>
        <a:srgbClr val="E9AF46"/>
      </a:accent2>
      <a:accent3>
        <a:srgbClr val="3B698C"/>
      </a:accent3>
      <a:accent4>
        <a:srgbClr val="23455E"/>
      </a:accent4>
      <a:accent5>
        <a:srgbClr val="BDE9FC"/>
      </a:accent5>
      <a:accent6>
        <a:srgbClr val="F1CF90"/>
      </a:accent6>
      <a:hlink>
        <a:srgbClr val="23455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erlin">
  <a:themeElements>
    <a:clrScheme name="Benutzerdefiniert 17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422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422"/>
      </a:hlink>
      <a:folHlink>
        <a:srgbClr val="E40422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400" smtClean="0"/>
        </a:defPPr>
      </a:lstStyle>
    </a:txDef>
  </a:objectDefaults>
  <a:extraClrSchemeLst/>
  <a:custClrLst>
    <a:custClr name="Hellgrün">
      <a:srgbClr val="9BCFAF"/>
    </a:custClr>
    <a:custClr name="Mittelgrün">
      <a:srgbClr val="00AA84"/>
    </a:custClr>
    <a:custClr name="Grün">
      <a:srgbClr val="007256"/>
    </a:custClr>
    <a:custClr name="Dunkelgrün">
      <a:srgbClr val="004534"/>
    </a:custClr>
    <a:custClr name="Hellblau">
      <a:srgbClr val="AAC9E7"/>
    </a:custClr>
    <a:custClr name="Mittelblau">
      <a:srgbClr val="4F90CD"/>
    </a:custClr>
    <a:custClr name="Blau">
      <a:srgbClr val="004F9F"/>
    </a:custClr>
    <a:custClr name="Dunkelblau">
      <a:srgbClr val="002856"/>
    </a:custClr>
    <a:custClr name="Gelb">
      <a:srgbClr val="FFE70E"/>
    </a:custClr>
    <a:custClr name="Orange">
      <a:srgbClr val="F39300"/>
    </a:custClr>
    <a:custClr name="Rosa">
      <a:srgbClr val="F5B4CB"/>
    </a:custClr>
    <a:custClr name="Violett">
      <a:srgbClr val="9185BE"/>
    </a:custClr>
    <a:custClr name="Berlin Rot">
      <a:srgbClr val="E40422"/>
    </a:custClr>
    <a:custClr name="Schwarz">
      <a:srgbClr val="000000"/>
    </a:custClr>
    <a:custClr name="80% Schwarz">
      <a:srgbClr val="575756"/>
    </a:custClr>
    <a:custClr name="60% Schwarz">
      <a:srgbClr val="878787"/>
    </a:custClr>
    <a:custClr name="40% Schwarz">
      <a:srgbClr val="B2B2B2"/>
    </a:custClr>
    <a:custClr name="20% Schwarz">
      <a:srgbClr val="DADADA"/>
    </a:custClr>
    <a:custClr name="10% Schwarz">
      <a:srgbClr val="EDEDED"/>
    </a:custClr>
    <a:custClr name="5% Schwarz">
      <a:srgbClr val="F6F6F6"/>
    </a:custClr>
  </a:custClrLst>
  <a:extLst>
    <a:ext uri="{05A4C25C-085E-4340-85A3-A5531E510DB2}">
      <thm15:themeFamily xmlns:thm15="http://schemas.microsoft.com/office/thememl/2012/main" name="Berlin_PowerPoint_4x3_BerlinType.potx" id="{EDFAF56B-C600-4747-89A7-30027E585698}" vid="{80450D9B-85AD-496D-8350-F6E1D55F4344}"/>
    </a:ext>
  </a:extLst>
</a:theme>
</file>

<file path=ppt/theme/theme6.xml><?xml version="1.0" encoding="utf-8"?>
<a:theme xmlns:a="http://schemas.openxmlformats.org/drawingml/2006/main" name="Office">
  <a:themeElements>
    <a:clrScheme name="Benutzerdefiniert 123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523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523"/>
      </a:hlink>
      <a:folHlink>
        <a:srgbClr val="E40523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Benutzerdefiniert 123">
      <a:dk1>
        <a:sysClr val="windowText" lastClr="000000"/>
      </a:dk1>
      <a:lt1>
        <a:sysClr val="window" lastClr="FFFFFF"/>
      </a:lt1>
      <a:dk2>
        <a:srgbClr val="878787"/>
      </a:dk2>
      <a:lt2>
        <a:srgbClr val="B2B2B2"/>
      </a:lt2>
      <a:accent1>
        <a:srgbClr val="E40523"/>
      </a:accent1>
      <a:accent2>
        <a:srgbClr val="004F9F"/>
      </a:accent2>
      <a:accent3>
        <a:srgbClr val="F39300"/>
      </a:accent3>
      <a:accent4>
        <a:srgbClr val="007256"/>
      </a:accent4>
      <a:accent5>
        <a:srgbClr val="FFE70E"/>
      </a:accent5>
      <a:accent6>
        <a:srgbClr val="9185BE"/>
      </a:accent6>
      <a:hlink>
        <a:srgbClr val="E40523"/>
      </a:hlink>
      <a:folHlink>
        <a:srgbClr val="E40523"/>
      </a:folHlink>
    </a:clrScheme>
    <a:fontScheme name="Benutzerdefiniert 79">
      <a:majorFont>
        <a:latin typeface="Berlin Type Office"/>
        <a:ea typeface=""/>
        <a:cs typeface=""/>
      </a:majorFont>
      <a:minorFont>
        <a:latin typeface="Berlin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201216_Berlin_PowerPoint_4x3_BerlinType</Template>
  <TotalTime>0</TotalTime>
  <Words>1253</Words>
  <Application>Microsoft Office PowerPoint</Application>
  <PresentationFormat>Bildschirmpräsentation (4:3)</PresentationFormat>
  <Paragraphs>183</Paragraphs>
  <Slides>20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20</vt:i4>
      </vt:variant>
    </vt:vector>
  </HeadingPairs>
  <TitlesOfParts>
    <vt:vector size="31" baseType="lpstr">
      <vt:lpstr>ＭＳ Ｐゴシック</vt:lpstr>
      <vt:lpstr>Arial</vt:lpstr>
      <vt:lpstr>Berlin Type Office</vt:lpstr>
      <vt:lpstr>BMFChange Black</vt:lpstr>
      <vt:lpstr>Bree Serif</vt:lpstr>
      <vt:lpstr>DM Sans</vt:lpstr>
      <vt:lpstr>Berlin</vt:lpstr>
      <vt:lpstr>2_Folienmaster</vt:lpstr>
      <vt:lpstr>3_Folienmaster</vt:lpstr>
      <vt:lpstr>Global News Agency by Slidesgo</vt:lpstr>
      <vt:lpstr>1_Berlin</vt:lpstr>
      <vt:lpstr>Die Organisation des Justizvollzuges im  Land Berlin   unter besonderer Beachtung der Schnittstelle zwischen Aufsichtsbehörde und Anstalten  im Hinblick auf die RessourcenSteuerung</vt:lpstr>
      <vt:lpstr>INhalt</vt:lpstr>
      <vt:lpstr>PowerPoint-Präsentation</vt:lpstr>
      <vt:lpstr>Kernaufgabe der Senatsverwaltung - Abteilung III -</vt:lpstr>
      <vt:lpstr>PowerPoint-Präsentation</vt:lpstr>
      <vt:lpstr>Dienstbehördeneigenschaft der Justizvollzugsanstalten des Landes Berlin</vt:lpstr>
      <vt:lpstr>PowerPoint-Präsentation</vt:lpstr>
      <vt:lpstr>Umfassende Aufsicht der Senatsverwaltung</vt:lpstr>
      <vt:lpstr>Umfang der Aufsicht</vt:lpstr>
      <vt:lpstr>Basis der Zusammenarbeit</vt:lpstr>
      <vt:lpstr>Instrumente der Aufsicht</vt:lpstr>
      <vt:lpstr>PowerPoint-Präsentation</vt:lpstr>
      <vt:lpstr>ONE FITS ALL?</vt:lpstr>
      <vt:lpstr>Ressourcenplanung und -steuerung - Personal</vt:lpstr>
      <vt:lpstr>PowerPoint-Präsentation</vt:lpstr>
      <vt:lpstr>Ressourcenplanung und -steuerung - Sachhaushalt</vt:lpstr>
      <vt:lpstr>PowerPoint-Präsentation</vt:lpstr>
      <vt:lpstr>Zentralisierungsgedanken </vt:lpstr>
      <vt:lpstr>Organisationsuntersuchung der Querschnittsbereiche - Handbuch für Organisationsuntersuchungen und Personalbedarfsermittlung (BMI) -</vt:lpstr>
      <vt:lpstr>PowerPoint-Präsentation</vt:lpstr>
    </vt:vector>
  </TitlesOfParts>
  <Company>Senatsverwaltung für Justiz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BERLIN TYPE BOLD 32 PT</dc:title>
  <dc:creator>Pörschke, Sabine</dc:creator>
  <cp:lastModifiedBy>Hansen, Christina</cp:lastModifiedBy>
  <cp:revision>422</cp:revision>
  <dcterms:created xsi:type="dcterms:W3CDTF">2021-11-29T07:46:23Z</dcterms:created>
  <dcterms:modified xsi:type="dcterms:W3CDTF">2024-09-03T05:37:47Z</dcterms:modified>
</cp:coreProperties>
</file>